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370" r:id="rId4"/>
    <p:sldId id="385" r:id="rId5"/>
    <p:sldId id="371" r:id="rId6"/>
    <p:sldId id="379" r:id="rId7"/>
    <p:sldId id="386" r:id="rId8"/>
    <p:sldId id="377" r:id="rId9"/>
    <p:sldId id="383" r:id="rId10"/>
    <p:sldId id="384" r:id="rId11"/>
    <p:sldId id="382" r:id="rId12"/>
    <p:sldId id="3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9568D6-9F18-4E06-9275-881553131510}" v="1041" dt="2020-05-08T09:38:53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8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60" y="176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Luisa Introvigne" userId="3112764cc08786ac" providerId="LiveId" clId="{3E9568D6-9F18-4E06-9275-881553131510}"/>
    <pc:docChg chg="undo custSel addSld delSld modSld modMainMaster">
      <pc:chgData name="Maria Luisa Introvigne" userId="3112764cc08786ac" providerId="LiveId" clId="{3E9568D6-9F18-4E06-9275-881553131510}" dt="2020-05-08T09:39:38.243" v="5408" actId="20577"/>
      <pc:docMkLst>
        <pc:docMk/>
      </pc:docMkLst>
      <pc:sldChg chg="addSp delSp modSp mod setBg">
        <pc:chgData name="Maria Luisa Introvigne" userId="3112764cc08786ac" providerId="LiveId" clId="{3E9568D6-9F18-4E06-9275-881553131510}" dt="2020-05-08T09:39:38.243" v="5408" actId="20577"/>
        <pc:sldMkLst>
          <pc:docMk/>
          <pc:sldMk cId="4238502293" sldId="257"/>
        </pc:sldMkLst>
        <pc:spChg chg="del mod">
          <ac:chgData name="Maria Luisa Introvigne" userId="3112764cc08786ac" providerId="LiveId" clId="{3E9568D6-9F18-4E06-9275-881553131510}" dt="2020-05-07T14:44:23.955" v="47" actId="478"/>
          <ac:spMkLst>
            <pc:docMk/>
            <pc:sldMk cId="4238502293" sldId="257"/>
            <ac:spMk id="5" creationId="{80825B5B-F90A-4675-AEA6-7CF73107F0FC}"/>
          </ac:spMkLst>
        </pc:spChg>
        <pc:spChg chg="mod ord">
          <ac:chgData name="Maria Luisa Introvigne" userId="3112764cc08786ac" providerId="LiveId" clId="{3E9568D6-9F18-4E06-9275-881553131510}" dt="2020-05-07T14:44:47.382" v="49" actId="1076"/>
          <ac:spMkLst>
            <pc:docMk/>
            <pc:sldMk cId="4238502293" sldId="257"/>
            <ac:spMk id="6" creationId="{971E342A-4F96-40F4-910D-74405818DC85}"/>
          </ac:spMkLst>
        </pc:spChg>
        <pc:spChg chg="add mod">
          <ac:chgData name="Maria Luisa Introvigne" userId="3112764cc08786ac" providerId="LiveId" clId="{3E9568D6-9F18-4E06-9275-881553131510}" dt="2020-05-08T09:39:38.243" v="5408" actId="20577"/>
          <ac:spMkLst>
            <pc:docMk/>
            <pc:sldMk cId="4238502293" sldId="257"/>
            <ac:spMk id="8" creationId="{37B9F134-E256-4D1D-91F8-A7FCF6679F2C}"/>
          </ac:spMkLst>
        </pc:spChg>
        <pc:spChg chg="add del mod">
          <ac:chgData name="Maria Luisa Introvigne" userId="3112764cc08786ac" providerId="LiveId" clId="{3E9568D6-9F18-4E06-9275-881553131510}" dt="2020-05-08T09:39:35.052" v="5407" actId="478"/>
          <ac:spMkLst>
            <pc:docMk/>
            <pc:sldMk cId="4238502293" sldId="257"/>
            <ac:spMk id="9" creationId="{1DC6714F-EBF8-4AFA-B076-0341B5301B42}"/>
          </ac:spMkLst>
        </pc:spChg>
        <pc:picChg chg="mod">
          <ac:chgData name="Maria Luisa Introvigne" userId="3112764cc08786ac" providerId="LiveId" clId="{3E9568D6-9F18-4E06-9275-881553131510}" dt="2020-05-07T14:45:39.421" v="58" actId="1076"/>
          <ac:picMkLst>
            <pc:docMk/>
            <pc:sldMk cId="4238502293" sldId="257"/>
            <ac:picMk id="4" creationId="{26F92332-D09A-49D3-A328-5C6308DE599E}"/>
          </ac:picMkLst>
        </pc:picChg>
        <pc:picChg chg="add mod">
          <ac:chgData name="Maria Luisa Introvigne" userId="3112764cc08786ac" providerId="LiveId" clId="{3E9568D6-9F18-4E06-9275-881553131510}" dt="2020-05-07T14:44:35.606" v="48" actId="1076"/>
          <ac:picMkLst>
            <pc:docMk/>
            <pc:sldMk cId="4238502293" sldId="257"/>
            <ac:picMk id="7" creationId="{38876869-1F00-4B5A-8E90-D4AB8B8828CF}"/>
          </ac:picMkLst>
        </pc:picChg>
      </pc:sldChg>
      <pc:sldChg chg="addSp delSp modSp mod">
        <pc:chgData name="Maria Luisa Introvigne" userId="3112764cc08786ac" providerId="LiveId" clId="{3E9568D6-9F18-4E06-9275-881553131510}" dt="2020-05-07T14:59:59.004" v="269" actId="1076"/>
        <pc:sldMkLst>
          <pc:docMk/>
          <pc:sldMk cId="1522157807" sldId="258"/>
        </pc:sldMkLst>
        <pc:spChg chg="del">
          <ac:chgData name="Maria Luisa Introvigne" userId="3112764cc08786ac" providerId="LiveId" clId="{3E9568D6-9F18-4E06-9275-881553131510}" dt="2020-05-07T14:46:26.195" v="59" actId="478"/>
          <ac:spMkLst>
            <pc:docMk/>
            <pc:sldMk cId="1522157807" sldId="258"/>
            <ac:spMk id="3" creationId="{43FB6874-FCED-4A60-AF8A-E61B8DC5126D}"/>
          </ac:spMkLst>
        </pc:spChg>
        <pc:spChg chg="add mod">
          <ac:chgData name="Maria Luisa Introvigne" userId="3112764cc08786ac" providerId="LiveId" clId="{3E9568D6-9F18-4E06-9275-881553131510}" dt="2020-05-07T14:58:09.904" v="222" actId="1076"/>
          <ac:spMkLst>
            <pc:docMk/>
            <pc:sldMk cId="1522157807" sldId="258"/>
            <ac:spMk id="7" creationId="{66DF828A-F91B-41B2-83E7-1C5E3F9013D8}"/>
          </ac:spMkLst>
        </pc:spChg>
        <pc:spChg chg="add mod">
          <ac:chgData name="Maria Luisa Introvigne" userId="3112764cc08786ac" providerId="LiveId" clId="{3E9568D6-9F18-4E06-9275-881553131510}" dt="2020-05-07T14:58:29.672" v="226" actId="1076"/>
          <ac:spMkLst>
            <pc:docMk/>
            <pc:sldMk cId="1522157807" sldId="258"/>
            <ac:spMk id="8" creationId="{2CC478A3-79B0-4C81-8FD5-302BA5FE2204}"/>
          </ac:spMkLst>
        </pc:spChg>
        <pc:spChg chg="add mod">
          <ac:chgData name="Maria Luisa Introvigne" userId="3112764cc08786ac" providerId="LiveId" clId="{3E9568D6-9F18-4E06-9275-881553131510}" dt="2020-05-07T14:58:02.806" v="221" actId="1076"/>
          <ac:spMkLst>
            <pc:docMk/>
            <pc:sldMk cId="1522157807" sldId="258"/>
            <ac:spMk id="9" creationId="{1C58D548-1486-4B4E-A1B1-4E376304F4CB}"/>
          </ac:spMkLst>
        </pc:spChg>
        <pc:spChg chg="add del mod">
          <ac:chgData name="Maria Luisa Introvigne" userId="3112764cc08786ac" providerId="LiveId" clId="{3E9568D6-9F18-4E06-9275-881553131510}" dt="2020-05-07T14:57:01.758" v="208" actId="1076"/>
          <ac:spMkLst>
            <pc:docMk/>
            <pc:sldMk cId="1522157807" sldId="258"/>
            <ac:spMk id="10" creationId="{DEF42CD5-48D7-41BC-89D6-31D7CE0D4EB6}"/>
          </ac:spMkLst>
        </pc:spChg>
        <pc:spChg chg="add mod">
          <ac:chgData name="Maria Luisa Introvigne" userId="3112764cc08786ac" providerId="LiveId" clId="{3E9568D6-9F18-4E06-9275-881553131510}" dt="2020-05-07T14:58:33.772" v="227" actId="1076"/>
          <ac:spMkLst>
            <pc:docMk/>
            <pc:sldMk cId="1522157807" sldId="258"/>
            <ac:spMk id="11" creationId="{36C8D41D-2125-4BC6-B1FF-CD6AF6BCC5F6}"/>
          </ac:spMkLst>
        </pc:spChg>
        <pc:spChg chg="add mod">
          <ac:chgData name="Maria Luisa Introvigne" userId="3112764cc08786ac" providerId="LiveId" clId="{3E9568D6-9F18-4E06-9275-881553131510}" dt="2020-05-07T14:58:15.043" v="223" actId="1076"/>
          <ac:spMkLst>
            <pc:docMk/>
            <pc:sldMk cId="1522157807" sldId="258"/>
            <ac:spMk id="12" creationId="{51DAA083-303C-42A2-893B-44DD50BC8AEF}"/>
          </ac:spMkLst>
        </pc:spChg>
        <pc:spChg chg="add del mod">
          <ac:chgData name="Maria Luisa Introvigne" userId="3112764cc08786ac" providerId="LiveId" clId="{3E9568D6-9F18-4E06-9275-881553131510}" dt="2020-05-07T14:57:11.982" v="210" actId="1076"/>
          <ac:spMkLst>
            <pc:docMk/>
            <pc:sldMk cId="1522157807" sldId="258"/>
            <ac:spMk id="13" creationId="{500E88A0-29E6-49B2-8588-0D6E8E1AEB23}"/>
          </ac:spMkLst>
        </pc:spChg>
        <pc:spChg chg="add del mod">
          <ac:chgData name="Maria Luisa Introvigne" userId="3112764cc08786ac" providerId="LiveId" clId="{3E9568D6-9F18-4E06-9275-881553131510}" dt="2020-05-07T14:47:59.892" v="80" actId="478"/>
          <ac:spMkLst>
            <pc:docMk/>
            <pc:sldMk cId="1522157807" sldId="258"/>
            <ac:spMk id="15" creationId="{06B28AB3-4483-41A4-9A84-D0453F61A9BA}"/>
          </ac:spMkLst>
        </pc:spChg>
        <pc:spChg chg="add del mod">
          <ac:chgData name="Maria Luisa Introvigne" userId="3112764cc08786ac" providerId="LiveId" clId="{3E9568D6-9F18-4E06-9275-881553131510}" dt="2020-05-07T14:48:10.446" v="93" actId="478"/>
          <ac:spMkLst>
            <pc:docMk/>
            <pc:sldMk cId="1522157807" sldId="258"/>
            <ac:spMk id="16" creationId="{E1387720-6D8B-4C84-A857-8FF77D9CACC5}"/>
          </ac:spMkLst>
        </pc:spChg>
        <pc:spChg chg="add del mod">
          <ac:chgData name="Maria Luisa Introvigne" userId="3112764cc08786ac" providerId="LiveId" clId="{3E9568D6-9F18-4E06-9275-881553131510}" dt="2020-05-07T14:48:20.268" v="102" actId="478"/>
          <ac:spMkLst>
            <pc:docMk/>
            <pc:sldMk cId="1522157807" sldId="258"/>
            <ac:spMk id="17" creationId="{8DF4DB31-4155-4832-8E6F-7F07D5C31EDE}"/>
          </ac:spMkLst>
        </pc:spChg>
        <pc:spChg chg="add del mod">
          <ac:chgData name="Maria Luisa Introvigne" userId="3112764cc08786ac" providerId="LiveId" clId="{3E9568D6-9F18-4E06-9275-881553131510}" dt="2020-05-07T14:48:39.242" v="114" actId="478"/>
          <ac:spMkLst>
            <pc:docMk/>
            <pc:sldMk cId="1522157807" sldId="258"/>
            <ac:spMk id="18" creationId="{B8994AC1-17E1-4D14-9E6D-E16A446073A4}"/>
          </ac:spMkLst>
        </pc:spChg>
        <pc:spChg chg="add del mod">
          <ac:chgData name="Maria Luisa Introvigne" userId="3112764cc08786ac" providerId="LiveId" clId="{3E9568D6-9F18-4E06-9275-881553131510}" dt="2020-05-07T14:47:56.717" v="77" actId="478"/>
          <ac:spMkLst>
            <pc:docMk/>
            <pc:sldMk cId="1522157807" sldId="258"/>
            <ac:spMk id="19" creationId="{04637987-B595-4EA8-A778-34A8D43772CC}"/>
          </ac:spMkLst>
        </pc:spChg>
        <pc:spChg chg="add del mod">
          <ac:chgData name="Maria Luisa Introvigne" userId="3112764cc08786ac" providerId="LiveId" clId="{3E9568D6-9F18-4E06-9275-881553131510}" dt="2020-05-07T14:47:55.007" v="75" actId="478"/>
          <ac:spMkLst>
            <pc:docMk/>
            <pc:sldMk cId="1522157807" sldId="258"/>
            <ac:spMk id="20" creationId="{4FA8336A-6C78-49BA-A956-32B664976A87}"/>
          </ac:spMkLst>
        </pc:spChg>
        <pc:spChg chg="add del mod">
          <ac:chgData name="Maria Luisa Introvigne" userId="3112764cc08786ac" providerId="LiveId" clId="{3E9568D6-9F18-4E06-9275-881553131510}" dt="2020-05-07T14:47:55.831" v="76" actId="478"/>
          <ac:spMkLst>
            <pc:docMk/>
            <pc:sldMk cId="1522157807" sldId="258"/>
            <ac:spMk id="21" creationId="{C9CFEC90-91FA-43CF-ADEA-94BBDBF47FB8}"/>
          </ac:spMkLst>
        </pc:spChg>
        <pc:spChg chg="add del mod">
          <ac:chgData name="Maria Luisa Introvigne" userId="3112764cc08786ac" providerId="LiveId" clId="{3E9568D6-9F18-4E06-9275-881553131510}" dt="2020-05-07T14:47:58.388" v="79" actId="478"/>
          <ac:spMkLst>
            <pc:docMk/>
            <pc:sldMk cId="1522157807" sldId="258"/>
            <ac:spMk id="22" creationId="{691B24A0-5A3B-4B93-86EC-B81FA5EE8BBA}"/>
          </ac:spMkLst>
        </pc:spChg>
        <pc:spChg chg="add del mod">
          <ac:chgData name="Maria Luisa Introvigne" userId="3112764cc08786ac" providerId="LiveId" clId="{3E9568D6-9F18-4E06-9275-881553131510}" dt="2020-05-07T14:47:57.821" v="78" actId="478"/>
          <ac:spMkLst>
            <pc:docMk/>
            <pc:sldMk cId="1522157807" sldId="258"/>
            <ac:spMk id="23" creationId="{2C57C140-7DBA-4C34-A326-69886BC19E82}"/>
          </ac:spMkLst>
        </pc:spChg>
        <pc:spChg chg="add del mod">
          <ac:chgData name="Maria Luisa Introvigne" userId="3112764cc08786ac" providerId="LiveId" clId="{3E9568D6-9F18-4E06-9275-881553131510}" dt="2020-05-07T14:47:54.253" v="74" actId="478"/>
          <ac:spMkLst>
            <pc:docMk/>
            <pc:sldMk cId="1522157807" sldId="258"/>
            <ac:spMk id="24" creationId="{BD06AF34-5FA6-4903-84DE-D926F24E11C6}"/>
          </ac:spMkLst>
        </pc:spChg>
        <pc:spChg chg="add del mod">
          <ac:chgData name="Maria Luisa Introvigne" userId="3112764cc08786ac" providerId="LiveId" clId="{3E9568D6-9F18-4E06-9275-881553131510}" dt="2020-05-07T14:47:51.645" v="71" actId="478"/>
          <ac:spMkLst>
            <pc:docMk/>
            <pc:sldMk cId="1522157807" sldId="258"/>
            <ac:spMk id="25" creationId="{EE7F8B19-56AC-4D0A-807C-0FB3AB9A6CD0}"/>
          </ac:spMkLst>
        </pc:spChg>
        <pc:spChg chg="add del mod">
          <ac:chgData name="Maria Luisa Introvigne" userId="3112764cc08786ac" providerId="LiveId" clId="{3E9568D6-9F18-4E06-9275-881553131510}" dt="2020-05-07T14:47:53.580" v="73" actId="478"/>
          <ac:spMkLst>
            <pc:docMk/>
            <pc:sldMk cId="1522157807" sldId="258"/>
            <ac:spMk id="26" creationId="{8E4AE9A4-ED1B-448A-86AA-33C35D87D9E1}"/>
          </ac:spMkLst>
        </pc:spChg>
        <pc:spChg chg="add del mod">
          <ac:chgData name="Maria Luisa Introvigne" userId="3112764cc08786ac" providerId="LiveId" clId="{3E9568D6-9F18-4E06-9275-881553131510}" dt="2020-05-07T14:47:52.416" v="72" actId="478"/>
          <ac:spMkLst>
            <pc:docMk/>
            <pc:sldMk cId="1522157807" sldId="258"/>
            <ac:spMk id="27" creationId="{8B8FA0D4-9539-4471-B6D5-36F28365421E}"/>
          </ac:spMkLst>
        </pc:spChg>
        <pc:spChg chg="add del mod">
          <ac:chgData name="Maria Luisa Introvigne" userId="3112764cc08786ac" providerId="LiveId" clId="{3E9568D6-9F18-4E06-9275-881553131510}" dt="2020-05-07T14:47:50.853" v="70" actId="478"/>
          <ac:spMkLst>
            <pc:docMk/>
            <pc:sldMk cId="1522157807" sldId="258"/>
            <ac:spMk id="28" creationId="{C5836939-6E1B-474A-8E5B-6B660C6F7BFF}"/>
          </ac:spMkLst>
        </pc:spChg>
        <pc:spChg chg="add del mod">
          <ac:chgData name="Maria Luisa Introvigne" userId="3112764cc08786ac" providerId="LiveId" clId="{3E9568D6-9F18-4E06-9275-881553131510}" dt="2020-05-07T14:47:49.400" v="68" actId="478"/>
          <ac:spMkLst>
            <pc:docMk/>
            <pc:sldMk cId="1522157807" sldId="258"/>
            <ac:spMk id="29" creationId="{6ED93A73-6A54-4CC3-97B7-88590223BF0D}"/>
          </ac:spMkLst>
        </pc:spChg>
        <pc:spChg chg="add del mod">
          <ac:chgData name="Maria Luisa Introvigne" userId="3112764cc08786ac" providerId="LiveId" clId="{3E9568D6-9F18-4E06-9275-881553131510}" dt="2020-05-07T14:47:48.599" v="67" actId="478"/>
          <ac:spMkLst>
            <pc:docMk/>
            <pc:sldMk cId="1522157807" sldId="258"/>
            <ac:spMk id="30" creationId="{8BC75401-58FC-49D4-92C8-A22CC2C8D21A}"/>
          </ac:spMkLst>
        </pc:spChg>
        <pc:spChg chg="add del mod">
          <ac:chgData name="Maria Luisa Introvigne" userId="3112764cc08786ac" providerId="LiveId" clId="{3E9568D6-9F18-4E06-9275-881553131510}" dt="2020-05-07T14:47:46.914" v="65" actId="478"/>
          <ac:spMkLst>
            <pc:docMk/>
            <pc:sldMk cId="1522157807" sldId="258"/>
            <ac:spMk id="31" creationId="{E8B6AE94-6686-4204-8B5F-51F57FE63F00}"/>
          </ac:spMkLst>
        </pc:spChg>
        <pc:spChg chg="add del mod">
          <ac:chgData name="Maria Luisa Introvigne" userId="3112764cc08786ac" providerId="LiveId" clId="{3E9568D6-9F18-4E06-9275-881553131510}" dt="2020-05-07T14:47:47.898" v="66" actId="478"/>
          <ac:spMkLst>
            <pc:docMk/>
            <pc:sldMk cId="1522157807" sldId="258"/>
            <ac:spMk id="32" creationId="{890769B5-491C-4265-B882-12C7466E060B}"/>
          </ac:spMkLst>
        </pc:spChg>
        <pc:spChg chg="add del mod">
          <ac:chgData name="Maria Luisa Introvigne" userId="3112764cc08786ac" providerId="LiveId" clId="{3E9568D6-9F18-4E06-9275-881553131510}" dt="2020-05-07T14:47:50.191" v="69" actId="478"/>
          <ac:spMkLst>
            <pc:docMk/>
            <pc:sldMk cId="1522157807" sldId="258"/>
            <ac:spMk id="33" creationId="{B27556AC-CA22-4460-B219-9B3DC3D8DABB}"/>
          </ac:spMkLst>
        </pc:spChg>
        <pc:spChg chg="add del mod">
          <ac:chgData name="Maria Luisa Introvigne" userId="3112764cc08786ac" providerId="LiveId" clId="{3E9568D6-9F18-4E06-9275-881553131510}" dt="2020-05-07T14:48:01.300" v="82" actId="478"/>
          <ac:spMkLst>
            <pc:docMk/>
            <pc:sldMk cId="1522157807" sldId="258"/>
            <ac:spMk id="34" creationId="{0540B8B8-7E6E-4621-A259-D89010AA15AC}"/>
          </ac:spMkLst>
        </pc:spChg>
        <pc:spChg chg="add del mod">
          <ac:chgData name="Maria Luisa Introvigne" userId="3112764cc08786ac" providerId="LiveId" clId="{3E9568D6-9F18-4E06-9275-881553131510}" dt="2020-05-07T14:48:00.648" v="81" actId="478"/>
          <ac:spMkLst>
            <pc:docMk/>
            <pc:sldMk cId="1522157807" sldId="258"/>
            <ac:spMk id="35" creationId="{3420B3AE-7945-4342-B88E-66CDEF76F567}"/>
          </ac:spMkLst>
        </pc:spChg>
        <pc:spChg chg="add del mod">
          <ac:chgData name="Maria Luisa Introvigne" userId="3112764cc08786ac" providerId="LiveId" clId="{3E9568D6-9F18-4E06-9275-881553131510}" dt="2020-05-07T14:48:04.376" v="86" actId="478"/>
          <ac:spMkLst>
            <pc:docMk/>
            <pc:sldMk cId="1522157807" sldId="258"/>
            <ac:spMk id="36" creationId="{DA51EAC2-18F6-4258-8A45-9AB908A8907B}"/>
          </ac:spMkLst>
        </pc:spChg>
        <pc:spChg chg="add del mod">
          <ac:chgData name="Maria Luisa Introvigne" userId="3112764cc08786ac" providerId="LiveId" clId="{3E9568D6-9F18-4E06-9275-881553131510}" dt="2020-05-07T14:48:02.055" v="83" actId="478"/>
          <ac:spMkLst>
            <pc:docMk/>
            <pc:sldMk cId="1522157807" sldId="258"/>
            <ac:spMk id="37" creationId="{C004B4C8-FA40-4D3D-AC7D-FC84B68F01EC}"/>
          </ac:spMkLst>
        </pc:spChg>
        <pc:spChg chg="add del mod">
          <ac:chgData name="Maria Luisa Introvigne" userId="3112764cc08786ac" providerId="LiveId" clId="{3E9568D6-9F18-4E06-9275-881553131510}" dt="2020-05-07T14:48:02.781" v="84" actId="478"/>
          <ac:spMkLst>
            <pc:docMk/>
            <pc:sldMk cId="1522157807" sldId="258"/>
            <ac:spMk id="38" creationId="{B8C062A6-61E1-4350-91A0-D682092A7C41}"/>
          </ac:spMkLst>
        </pc:spChg>
        <pc:spChg chg="add del mod">
          <ac:chgData name="Maria Luisa Introvigne" userId="3112764cc08786ac" providerId="LiveId" clId="{3E9568D6-9F18-4E06-9275-881553131510}" dt="2020-05-07T14:48:03.596" v="85" actId="478"/>
          <ac:spMkLst>
            <pc:docMk/>
            <pc:sldMk cId="1522157807" sldId="258"/>
            <ac:spMk id="39" creationId="{E3EB4EAD-6AAD-4F59-8604-24D09D41570A}"/>
          </ac:spMkLst>
        </pc:spChg>
        <pc:spChg chg="add del mod">
          <ac:chgData name="Maria Luisa Introvigne" userId="3112764cc08786ac" providerId="LiveId" clId="{3E9568D6-9F18-4E06-9275-881553131510}" dt="2020-05-07T14:48:05.186" v="87" actId="478"/>
          <ac:spMkLst>
            <pc:docMk/>
            <pc:sldMk cId="1522157807" sldId="258"/>
            <ac:spMk id="40" creationId="{B45BFD5D-1032-4152-AF5B-622A7C0E57DF}"/>
          </ac:spMkLst>
        </pc:spChg>
        <pc:spChg chg="add del mod">
          <ac:chgData name="Maria Luisa Introvigne" userId="3112764cc08786ac" providerId="LiveId" clId="{3E9568D6-9F18-4E06-9275-881553131510}" dt="2020-05-07T14:48:08.992" v="92" actId="478"/>
          <ac:spMkLst>
            <pc:docMk/>
            <pc:sldMk cId="1522157807" sldId="258"/>
            <ac:spMk id="41" creationId="{D39A6083-79E1-47A1-9C0B-3E8739EDE0A1}"/>
          </ac:spMkLst>
        </pc:spChg>
        <pc:spChg chg="add del mod">
          <ac:chgData name="Maria Luisa Introvigne" userId="3112764cc08786ac" providerId="LiveId" clId="{3E9568D6-9F18-4E06-9275-881553131510}" dt="2020-05-07T14:48:05.839" v="88" actId="478"/>
          <ac:spMkLst>
            <pc:docMk/>
            <pc:sldMk cId="1522157807" sldId="258"/>
            <ac:spMk id="42" creationId="{28E90B89-92BD-4EF5-97B6-97D846E0A728}"/>
          </ac:spMkLst>
        </pc:spChg>
        <pc:spChg chg="add del mod">
          <ac:chgData name="Maria Luisa Introvigne" userId="3112764cc08786ac" providerId="LiveId" clId="{3E9568D6-9F18-4E06-9275-881553131510}" dt="2020-05-07T14:48:06.731" v="89" actId="478"/>
          <ac:spMkLst>
            <pc:docMk/>
            <pc:sldMk cId="1522157807" sldId="258"/>
            <ac:spMk id="43" creationId="{D31E6F61-B6D5-40CD-9476-FE0D75E80178}"/>
          </ac:spMkLst>
        </pc:spChg>
        <pc:spChg chg="add del mod">
          <ac:chgData name="Maria Luisa Introvigne" userId="3112764cc08786ac" providerId="LiveId" clId="{3E9568D6-9F18-4E06-9275-881553131510}" dt="2020-05-07T14:48:08.281" v="91" actId="478"/>
          <ac:spMkLst>
            <pc:docMk/>
            <pc:sldMk cId="1522157807" sldId="258"/>
            <ac:spMk id="44" creationId="{D00B94D2-09D2-4B58-9EE8-FE5CE117EB11}"/>
          </ac:spMkLst>
        </pc:spChg>
        <pc:spChg chg="add del mod">
          <ac:chgData name="Maria Luisa Introvigne" userId="3112764cc08786ac" providerId="LiveId" clId="{3E9568D6-9F18-4E06-9275-881553131510}" dt="2020-05-07T14:48:07.547" v="90" actId="478"/>
          <ac:spMkLst>
            <pc:docMk/>
            <pc:sldMk cId="1522157807" sldId="258"/>
            <ac:spMk id="45" creationId="{AD8B3FAD-D569-4538-BCCB-C0885AC2975C}"/>
          </ac:spMkLst>
        </pc:spChg>
        <pc:spChg chg="add del mod">
          <ac:chgData name="Maria Luisa Introvigne" userId="3112764cc08786ac" providerId="LiveId" clId="{3E9568D6-9F18-4E06-9275-881553131510}" dt="2020-05-07T14:48:11.211" v="94" actId="478"/>
          <ac:spMkLst>
            <pc:docMk/>
            <pc:sldMk cId="1522157807" sldId="258"/>
            <ac:spMk id="46" creationId="{29CF4461-443D-420D-8C70-8C3A8AF4D46F}"/>
          </ac:spMkLst>
        </pc:spChg>
        <pc:spChg chg="add del mod">
          <ac:chgData name="Maria Luisa Introvigne" userId="3112764cc08786ac" providerId="LiveId" clId="{3E9568D6-9F18-4E06-9275-881553131510}" dt="2020-05-07T14:48:11.811" v="95" actId="478"/>
          <ac:spMkLst>
            <pc:docMk/>
            <pc:sldMk cId="1522157807" sldId="258"/>
            <ac:spMk id="47" creationId="{D61E8F94-B4CB-499F-8380-62A187438360}"/>
          </ac:spMkLst>
        </pc:spChg>
        <pc:spChg chg="add del mod">
          <ac:chgData name="Maria Luisa Introvigne" userId="3112764cc08786ac" providerId="LiveId" clId="{3E9568D6-9F18-4E06-9275-881553131510}" dt="2020-05-07T14:48:15.019" v="99" actId="478"/>
          <ac:spMkLst>
            <pc:docMk/>
            <pc:sldMk cId="1522157807" sldId="258"/>
            <ac:spMk id="48" creationId="{31644E32-6309-475B-A34C-2FB209945534}"/>
          </ac:spMkLst>
        </pc:spChg>
        <pc:spChg chg="add del mod">
          <ac:chgData name="Maria Luisa Introvigne" userId="3112764cc08786ac" providerId="LiveId" clId="{3E9568D6-9F18-4E06-9275-881553131510}" dt="2020-05-07T14:48:12.904" v="96" actId="478"/>
          <ac:spMkLst>
            <pc:docMk/>
            <pc:sldMk cId="1522157807" sldId="258"/>
            <ac:spMk id="49" creationId="{017CFE2F-078C-472B-BC1D-B6F06E54AE4A}"/>
          </ac:spMkLst>
        </pc:spChg>
        <pc:spChg chg="add del mod">
          <ac:chgData name="Maria Luisa Introvigne" userId="3112764cc08786ac" providerId="LiveId" clId="{3E9568D6-9F18-4E06-9275-881553131510}" dt="2020-05-07T14:48:13.494" v="97" actId="478"/>
          <ac:spMkLst>
            <pc:docMk/>
            <pc:sldMk cId="1522157807" sldId="258"/>
            <ac:spMk id="50" creationId="{6C2D27E1-BC49-45C1-BE85-5F83134F4896}"/>
          </ac:spMkLst>
        </pc:spChg>
        <pc:spChg chg="add del mod">
          <ac:chgData name="Maria Luisa Introvigne" userId="3112764cc08786ac" providerId="LiveId" clId="{3E9568D6-9F18-4E06-9275-881553131510}" dt="2020-05-07T14:48:14.366" v="98" actId="478"/>
          <ac:spMkLst>
            <pc:docMk/>
            <pc:sldMk cId="1522157807" sldId="258"/>
            <ac:spMk id="51" creationId="{72137219-4450-48AC-AA47-E204B4941719}"/>
          </ac:spMkLst>
        </pc:spChg>
        <pc:spChg chg="add del mod">
          <ac:chgData name="Maria Luisa Introvigne" userId="3112764cc08786ac" providerId="LiveId" clId="{3E9568D6-9F18-4E06-9275-881553131510}" dt="2020-05-07T14:48:28.084" v="106" actId="478"/>
          <ac:spMkLst>
            <pc:docMk/>
            <pc:sldMk cId="1522157807" sldId="258"/>
            <ac:spMk id="52" creationId="{64BB7392-F82C-42A2-9BB2-CE5B1285548C}"/>
          </ac:spMkLst>
        </pc:spChg>
        <pc:spChg chg="add del mod">
          <ac:chgData name="Maria Luisa Introvigne" userId="3112764cc08786ac" providerId="LiveId" clId="{3E9568D6-9F18-4E06-9275-881553131510}" dt="2020-05-07T14:48:26.879" v="105" actId="478"/>
          <ac:spMkLst>
            <pc:docMk/>
            <pc:sldMk cId="1522157807" sldId="258"/>
            <ac:spMk id="53" creationId="{260FB92B-18FE-4B4D-BCE9-1A81F45EA76A}"/>
          </ac:spMkLst>
        </pc:spChg>
        <pc:spChg chg="add del mod">
          <ac:chgData name="Maria Luisa Introvigne" userId="3112764cc08786ac" providerId="LiveId" clId="{3E9568D6-9F18-4E06-9275-881553131510}" dt="2020-05-07T14:48:29.149" v="107" actId="478"/>
          <ac:spMkLst>
            <pc:docMk/>
            <pc:sldMk cId="1522157807" sldId="258"/>
            <ac:spMk id="54" creationId="{706DB068-D9D7-43BD-9119-7D6C3F9B8CFE}"/>
          </ac:spMkLst>
        </pc:spChg>
        <pc:spChg chg="add del mod">
          <ac:chgData name="Maria Luisa Introvigne" userId="3112764cc08786ac" providerId="LiveId" clId="{3E9568D6-9F18-4E06-9275-881553131510}" dt="2020-05-07T14:48:30.227" v="108" actId="478"/>
          <ac:spMkLst>
            <pc:docMk/>
            <pc:sldMk cId="1522157807" sldId="258"/>
            <ac:spMk id="55" creationId="{BF09E36A-F602-4AA8-BE63-A6D94A3DAE6F}"/>
          </ac:spMkLst>
        </pc:spChg>
        <pc:spChg chg="add del mod">
          <ac:chgData name="Maria Luisa Introvigne" userId="3112764cc08786ac" providerId="LiveId" clId="{3E9568D6-9F18-4E06-9275-881553131510}" dt="2020-05-07T14:48:31.758" v="110" actId="478"/>
          <ac:spMkLst>
            <pc:docMk/>
            <pc:sldMk cId="1522157807" sldId="258"/>
            <ac:spMk id="56" creationId="{4A8124BD-5CBB-4194-8F8C-9AD969480FE6}"/>
          </ac:spMkLst>
        </pc:spChg>
        <pc:spChg chg="add del mod">
          <ac:chgData name="Maria Luisa Introvigne" userId="3112764cc08786ac" providerId="LiveId" clId="{3E9568D6-9F18-4E06-9275-881553131510}" dt="2020-05-07T14:48:31.039" v="109" actId="478"/>
          <ac:spMkLst>
            <pc:docMk/>
            <pc:sldMk cId="1522157807" sldId="258"/>
            <ac:spMk id="57" creationId="{DBF63564-9821-4C82-903F-7AE8401BAF78}"/>
          </ac:spMkLst>
        </pc:spChg>
        <pc:spChg chg="add del mod">
          <ac:chgData name="Maria Luisa Introvigne" userId="3112764cc08786ac" providerId="LiveId" clId="{3E9568D6-9F18-4E06-9275-881553131510}" dt="2020-05-07T14:47:45.691" v="64" actId="478"/>
          <ac:spMkLst>
            <pc:docMk/>
            <pc:sldMk cId="1522157807" sldId="258"/>
            <ac:spMk id="58" creationId="{FE792038-EDC3-494E-AA9E-5C6F19588740}"/>
          </ac:spMkLst>
        </pc:spChg>
        <pc:spChg chg="add mod">
          <ac:chgData name="Maria Luisa Introvigne" userId="3112764cc08786ac" providerId="LiveId" clId="{3E9568D6-9F18-4E06-9275-881553131510}" dt="2020-05-07T14:58:27.195" v="225" actId="1076"/>
          <ac:spMkLst>
            <pc:docMk/>
            <pc:sldMk cId="1522157807" sldId="258"/>
            <ac:spMk id="59" creationId="{4E0DF01F-F6F0-4AC3-AEAE-B8A6D9109D86}"/>
          </ac:spMkLst>
        </pc:spChg>
        <pc:spChg chg="add mod">
          <ac:chgData name="Maria Luisa Introvigne" userId="3112764cc08786ac" providerId="LiveId" clId="{3E9568D6-9F18-4E06-9275-881553131510}" dt="2020-05-07T14:59:59.004" v="269" actId="1076"/>
          <ac:spMkLst>
            <pc:docMk/>
            <pc:sldMk cId="1522157807" sldId="258"/>
            <ac:spMk id="61" creationId="{75F5D6F4-34B4-4937-B970-53C992AB6005}"/>
          </ac:spMkLst>
        </pc:spChg>
        <pc:picChg chg="mod">
          <ac:chgData name="Maria Luisa Introvigne" userId="3112764cc08786ac" providerId="LiveId" clId="{3E9568D6-9F18-4E06-9275-881553131510}" dt="2020-05-07T14:55:03.131" v="179" actId="1076"/>
          <ac:picMkLst>
            <pc:docMk/>
            <pc:sldMk cId="1522157807" sldId="258"/>
            <ac:picMk id="2" creationId="{C51A2B2D-74C7-41C3-8D7B-2BC2FD302102}"/>
          </ac:picMkLst>
        </pc:picChg>
        <pc:picChg chg="add mod">
          <ac:chgData name="Maria Luisa Introvigne" userId="3112764cc08786ac" providerId="LiveId" clId="{3E9568D6-9F18-4E06-9275-881553131510}" dt="2020-05-07T14:58:39.795" v="228" actId="1076"/>
          <ac:picMkLst>
            <pc:docMk/>
            <pc:sldMk cId="1522157807" sldId="258"/>
            <ac:picMk id="14" creationId="{6DE70065-9973-407B-A29D-A4748984A3B6}"/>
          </ac:picMkLst>
        </pc:picChg>
        <pc:picChg chg="add mod ord">
          <ac:chgData name="Maria Luisa Introvigne" userId="3112764cc08786ac" providerId="LiveId" clId="{3E9568D6-9F18-4E06-9275-881553131510}" dt="2020-05-07T14:58:51.697" v="229" actId="29295"/>
          <ac:picMkLst>
            <pc:docMk/>
            <pc:sldMk cId="1522157807" sldId="258"/>
            <ac:picMk id="60" creationId="{D3AF7BEE-B56B-491C-9538-B1FCD7F13953}"/>
          </ac:picMkLst>
        </pc:picChg>
      </pc:sldChg>
      <pc:sldChg chg="addSp delSp modSp mod">
        <pc:chgData name="Maria Luisa Introvigne" userId="3112764cc08786ac" providerId="LiveId" clId="{3E9568D6-9F18-4E06-9275-881553131510}" dt="2020-05-07T15:16:30.794" v="1166" actId="5793"/>
        <pc:sldMkLst>
          <pc:docMk/>
          <pc:sldMk cId="3251397835" sldId="295"/>
        </pc:sldMkLst>
        <pc:spChg chg="add mod">
          <ac:chgData name="Maria Luisa Introvigne" userId="3112764cc08786ac" providerId="LiveId" clId="{3E9568D6-9F18-4E06-9275-881553131510}" dt="2020-05-07T15:07:38.447" v="716" actId="1076"/>
          <ac:spMkLst>
            <pc:docMk/>
            <pc:sldMk cId="3251397835" sldId="295"/>
            <ac:spMk id="10" creationId="{377B81F0-4B68-4655-8E05-8AC33FD6095D}"/>
          </ac:spMkLst>
        </pc:spChg>
        <pc:spChg chg="del">
          <ac:chgData name="Maria Luisa Introvigne" userId="3112764cc08786ac" providerId="LiveId" clId="{3E9568D6-9F18-4E06-9275-881553131510}" dt="2020-05-07T15:00:24.376" v="270" actId="478"/>
          <ac:spMkLst>
            <pc:docMk/>
            <pc:sldMk cId="3251397835" sldId="295"/>
            <ac:spMk id="11" creationId="{0666F9F6-BF6B-467E-B3E1-00CDC867077E}"/>
          </ac:spMkLst>
        </pc:spChg>
        <pc:spChg chg="add mod">
          <ac:chgData name="Maria Luisa Introvigne" userId="3112764cc08786ac" providerId="LiveId" clId="{3E9568D6-9F18-4E06-9275-881553131510}" dt="2020-05-07T15:07:29.367" v="714" actId="167"/>
          <ac:spMkLst>
            <pc:docMk/>
            <pc:sldMk cId="3251397835" sldId="295"/>
            <ac:spMk id="12" creationId="{A3D706C6-A7CF-47F6-B026-9CF61CE227F2}"/>
          </ac:spMkLst>
        </pc:spChg>
        <pc:spChg chg="add mod">
          <ac:chgData name="Maria Luisa Introvigne" userId="3112764cc08786ac" providerId="LiveId" clId="{3E9568D6-9F18-4E06-9275-881553131510}" dt="2020-05-07T15:16:30.794" v="1166" actId="5793"/>
          <ac:spMkLst>
            <pc:docMk/>
            <pc:sldMk cId="3251397835" sldId="295"/>
            <ac:spMk id="13" creationId="{819B0385-E168-4D8B-A282-2B8F396C1377}"/>
          </ac:spMkLst>
        </pc:spChg>
        <pc:spChg chg="del">
          <ac:chgData name="Maria Luisa Introvigne" userId="3112764cc08786ac" providerId="LiveId" clId="{3E9568D6-9F18-4E06-9275-881553131510}" dt="2020-05-07T15:00:27.983" v="271" actId="478"/>
          <ac:spMkLst>
            <pc:docMk/>
            <pc:sldMk cId="3251397835" sldId="295"/>
            <ac:spMk id="14" creationId="{02DFF3CB-3F2C-4108-B0F0-6B11FF0D31B9}"/>
          </ac:spMkLst>
        </pc:spChg>
        <pc:picChg chg="add mod">
          <ac:chgData name="Maria Luisa Introvigne" userId="3112764cc08786ac" providerId="LiveId" clId="{3E9568D6-9F18-4E06-9275-881553131510}" dt="2020-05-07T15:07:19.306" v="712" actId="1076"/>
          <ac:picMkLst>
            <pc:docMk/>
            <pc:sldMk cId="3251397835" sldId="295"/>
            <ac:picMk id="4" creationId="{E2F1AF44-692F-4943-8BE9-876C8F480ED0}"/>
          </ac:picMkLst>
        </pc:picChg>
        <pc:picChg chg="del">
          <ac:chgData name="Maria Luisa Introvigne" userId="3112764cc08786ac" providerId="LiveId" clId="{3E9568D6-9F18-4E06-9275-881553131510}" dt="2020-05-07T15:00:30.816" v="272" actId="478"/>
          <ac:picMkLst>
            <pc:docMk/>
            <pc:sldMk cId="3251397835" sldId="295"/>
            <ac:picMk id="7" creationId="{FF168011-09BE-42D7-AF42-A9A9B6894076}"/>
          </ac:picMkLst>
        </pc:picChg>
        <pc:picChg chg="add mod">
          <ac:chgData name="Maria Luisa Introvigne" userId="3112764cc08786ac" providerId="LiveId" clId="{3E9568D6-9F18-4E06-9275-881553131510}" dt="2020-05-07T15:00:37.750" v="273"/>
          <ac:picMkLst>
            <pc:docMk/>
            <pc:sldMk cId="3251397835" sldId="295"/>
            <ac:picMk id="8" creationId="{13DCB0C7-8A41-4B19-A83E-6B47BC042947}"/>
          </ac:picMkLst>
        </pc:picChg>
      </pc:sldChg>
      <pc:sldChg chg="addSp delSp modSp mod">
        <pc:chgData name="Maria Luisa Introvigne" userId="3112764cc08786ac" providerId="LiveId" clId="{3E9568D6-9F18-4E06-9275-881553131510}" dt="2020-05-07T15:20:27.352" v="1454" actId="478"/>
        <pc:sldMkLst>
          <pc:docMk/>
          <pc:sldMk cId="994505650" sldId="296"/>
        </pc:sldMkLst>
        <pc:spChg chg="del">
          <ac:chgData name="Maria Luisa Introvigne" userId="3112764cc08786ac" providerId="LiveId" clId="{3E9568D6-9F18-4E06-9275-881553131510}" dt="2020-05-07T15:07:46.946" v="717" actId="478"/>
          <ac:spMkLst>
            <pc:docMk/>
            <pc:sldMk cId="994505650" sldId="296"/>
            <ac:spMk id="10" creationId="{02DFF3CB-3F2C-4108-B0F0-6B11FF0D31B9}"/>
          </ac:spMkLst>
        </pc:spChg>
        <pc:spChg chg="add mod">
          <ac:chgData name="Maria Luisa Introvigne" userId="3112764cc08786ac" providerId="LiveId" clId="{3E9568D6-9F18-4E06-9275-881553131510}" dt="2020-05-07T15:17:28.419" v="1170" actId="1076"/>
          <ac:spMkLst>
            <pc:docMk/>
            <pc:sldMk cId="994505650" sldId="296"/>
            <ac:spMk id="11" creationId="{A3531877-F12B-44F6-8408-DAD85C442595}"/>
          </ac:spMkLst>
        </pc:spChg>
        <pc:spChg chg="add mod">
          <ac:chgData name="Maria Luisa Introvigne" userId="3112764cc08786ac" providerId="LiveId" clId="{3E9568D6-9F18-4E06-9275-881553131510}" dt="2020-05-07T15:19:56.659" v="1449" actId="20577"/>
          <ac:spMkLst>
            <pc:docMk/>
            <pc:sldMk cId="994505650" sldId="296"/>
            <ac:spMk id="14" creationId="{A6279655-C868-4D9B-9135-D5D085DF5829}"/>
          </ac:spMkLst>
        </pc:spChg>
        <pc:spChg chg="del">
          <ac:chgData name="Maria Luisa Introvigne" userId="3112764cc08786ac" providerId="LiveId" clId="{3E9568D6-9F18-4E06-9275-881553131510}" dt="2020-05-07T15:07:50.462" v="718" actId="478"/>
          <ac:spMkLst>
            <pc:docMk/>
            <pc:sldMk cId="994505650" sldId="296"/>
            <ac:spMk id="15" creationId="{FEA5F0AF-4CA5-4501-974E-310D364687FA}"/>
          </ac:spMkLst>
        </pc:spChg>
        <pc:picChg chg="add mod ord">
          <ac:chgData name="Maria Luisa Introvigne" userId="3112764cc08786ac" providerId="LiveId" clId="{3E9568D6-9F18-4E06-9275-881553131510}" dt="2020-05-07T15:17:36.637" v="1171" actId="1076"/>
          <ac:picMkLst>
            <pc:docMk/>
            <pc:sldMk cId="994505650" sldId="296"/>
            <ac:picMk id="4" creationId="{2017C315-3ECF-4869-A8EF-0674B8166114}"/>
          </ac:picMkLst>
        </pc:picChg>
        <pc:picChg chg="del">
          <ac:chgData name="Maria Luisa Introvigne" userId="3112764cc08786ac" providerId="LiveId" clId="{3E9568D6-9F18-4E06-9275-881553131510}" dt="2020-05-07T15:07:52.385" v="719" actId="478"/>
          <ac:picMkLst>
            <pc:docMk/>
            <pc:sldMk cId="994505650" sldId="296"/>
            <ac:picMk id="7" creationId="{FF168011-09BE-42D7-AF42-A9A9B6894076}"/>
          </ac:picMkLst>
        </pc:picChg>
        <pc:picChg chg="add del mod">
          <ac:chgData name="Maria Luisa Introvigne" userId="3112764cc08786ac" providerId="LiveId" clId="{3E9568D6-9F18-4E06-9275-881553131510}" dt="2020-05-07T15:20:27.352" v="1454" actId="478"/>
          <ac:picMkLst>
            <pc:docMk/>
            <pc:sldMk cId="994505650" sldId="296"/>
            <ac:picMk id="8" creationId="{957A4A75-9E76-4517-BF74-514BC50AC2D3}"/>
          </ac:picMkLst>
        </pc:picChg>
        <pc:picChg chg="add mod">
          <ac:chgData name="Maria Luisa Introvigne" userId="3112764cc08786ac" providerId="LiveId" clId="{3E9568D6-9F18-4E06-9275-881553131510}" dt="2020-05-07T15:17:24.845" v="1169" actId="1076"/>
          <ac:picMkLst>
            <pc:docMk/>
            <pc:sldMk cId="994505650" sldId="296"/>
            <ac:picMk id="12" creationId="{844A4373-A481-4F21-8747-85A35E774C21}"/>
          </ac:picMkLst>
        </pc:picChg>
        <pc:picChg chg="add del mod">
          <ac:chgData name="Maria Luisa Introvigne" userId="3112764cc08786ac" providerId="LiveId" clId="{3E9568D6-9F18-4E06-9275-881553131510}" dt="2020-05-07T15:12:59.971" v="1124" actId="478"/>
          <ac:picMkLst>
            <pc:docMk/>
            <pc:sldMk cId="994505650" sldId="296"/>
            <ac:picMk id="13" creationId="{328CF7A5-CD68-4373-8B8C-363EDC349766}"/>
          </ac:picMkLst>
        </pc:picChg>
      </pc:sldChg>
      <pc:sldChg chg="addSp delSp modSp mod modAnim">
        <pc:chgData name="Maria Luisa Introvigne" userId="3112764cc08786ac" providerId="LiveId" clId="{3E9568D6-9F18-4E06-9275-881553131510}" dt="2020-05-08T09:36:43.643" v="5400" actId="14100"/>
        <pc:sldMkLst>
          <pc:docMk/>
          <pc:sldMk cId="2154897438" sldId="297"/>
        </pc:sldMkLst>
        <pc:spChg chg="add mod">
          <ac:chgData name="Maria Luisa Introvigne" userId="3112764cc08786ac" providerId="LiveId" clId="{3E9568D6-9F18-4E06-9275-881553131510}" dt="2020-05-08T09:30:22.037" v="5302" actId="1076"/>
          <ac:spMkLst>
            <pc:docMk/>
            <pc:sldMk cId="2154897438" sldId="297"/>
            <ac:spMk id="4" creationId="{96B7A122-F18A-4F62-805F-585ACA06047E}"/>
          </ac:spMkLst>
        </pc:spChg>
        <pc:spChg chg="add mod">
          <ac:chgData name="Maria Luisa Introvigne" userId="3112764cc08786ac" providerId="LiveId" clId="{3E9568D6-9F18-4E06-9275-881553131510}" dt="2020-05-08T09:36:43.643" v="5400" actId="14100"/>
          <ac:spMkLst>
            <pc:docMk/>
            <pc:sldMk cId="2154897438" sldId="297"/>
            <ac:spMk id="5" creationId="{81EB30A0-B259-45D3-A645-8BA18F4A8EBB}"/>
          </ac:spMkLst>
        </pc:spChg>
        <pc:spChg chg="add mod">
          <ac:chgData name="Maria Luisa Introvigne" userId="3112764cc08786ac" providerId="LiveId" clId="{3E9568D6-9F18-4E06-9275-881553131510}" dt="2020-05-07T15:49:41.829" v="2364" actId="20577"/>
          <ac:spMkLst>
            <pc:docMk/>
            <pc:sldMk cId="2154897438" sldId="297"/>
            <ac:spMk id="10" creationId="{959FAD5F-BD7C-4D21-8C73-8C66DE494540}"/>
          </ac:spMkLst>
        </pc:spChg>
        <pc:spChg chg="del">
          <ac:chgData name="Maria Luisa Introvigne" userId="3112764cc08786ac" providerId="LiveId" clId="{3E9568D6-9F18-4E06-9275-881553131510}" dt="2020-05-07T15:48:28.676" v="2292" actId="478"/>
          <ac:spMkLst>
            <pc:docMk/>
            <pc:sldMk cId="2154897438" sldId="297"/>
            <ac:spMk id="12" creationId="{0666F9F6-BF6B-467E-B3E1-00CDC867077E}"/>
          </ac:spMkLst>
        </pc:spChg>
        <pc:spChg chg="del">
          <ac:chgData name="Maria Luisa Introvigne" userId="3112764cc08786ac" providerId="LiveId" clId="{3E9568D6-9F18-4E06-9275-881553131510}" dt="2020-05-07T15:48:30.383" v="2293" actId="478"/>
          <ac:spMkLst>
            <pc:docMk/>
            <pc:sldMk cId="2154897438" sldId="297"/>
            <ac:spMk id="13" creationId="{02DFF3CB-3F2C-4108-B0F0-6B11FF0D31B9}"/>
          </ac:spMkLst>
        </pc:spChg>
        <pc:spChg chg="add mod">
          <ac:chgData name="Maria Luisa Introvigne" userId="3112764cc08786ac" providerId="LiveId" clId="{3E9568D6-9F18-4E06-9275-881553131510}" dt="2020-05-08T09:34:11.945" v="5379" actId="1076"/>
          <ac:spMkLst>
            <pc:docMk/>
            <pc:sldMk cId="2154897438" sldId="297"/>
            <ac:spMk id="13" creationId="{6D71BBAA-0023-4350-B517-990F7BA61D80}"/>
          </ac:spMkLst>
        </pc:spChg>
        <pc:spChg chg="add mod">
          <ac:chgData name="Maria Luisa Introvigne" userId="3112764cc08786ac" providerId="LiveId" clId="{3E9568D6-9F18-4E06-9275-881553131510}" dt="2020-05-07T15:59:47.602" v="2781" actId="313"/>
          <ac:spMkLst>
            <pc:docMk/>
            <pc:sldMk cId="2154897438" sldId="297"/>
            <ac:spMk id="14" creationId="{AE18F2F2-1DC5-4C5C-B46F-E3B36F4A7A08}"/>
          </ac:spMkLst>
        </pc:spChg>
        <pc:spChg chg="add mod">
          <ac:chgData name="Maria Luisa Introvigne" userId="3112764cc08786ac" providerId="LiveId" clId="{3E9568D6-9F18-4E06-9275-881553131510}" dt="2020-05-08T09:15:48.578" v="5168" actId="1076"/>
          <ac:spMkLst>
            <pc:docMk/>
            <pc:sldMk cId="2154897438" sldId="297"/>
            <ac:spMk id="22" creationId="{37B7F1CB-4D3D-4B3B-8022-DF2AB022D8A6}"/>
          </ac:spMkLst>
        </pc:spChg>
        <pc:spChg chg="add mod">
          <ac:chgData name="Maria Luisa Introvigne" userId="3112764cc08786ac" providerId="LiveId" clId="{3E9568D6-9F18-4E06-9275-881553131510}" dt="2020-05-08T09:15:51.599" v="5169" actId="1076"/>
          <ac:spMkLst>
            <pc:docMk/>
            <pc:sldMk cId="2154897438" sldId="297"/>
            <ac:spMk id="23" creationId="{C457AF86-8B7D-411E-AC51-9A4922C3D468}"/>
          </ac:spMkLst>
        </pc:spChg>
        <pc:spChg chg="add mod">
          <ac:chgData name="Maria Luisa Introvigne" userId="3112764cc08786ac" providerId="LiveId" clId="{3E9568D6-9F18-4E06-9275-881553131510}" dt="2020-05-08T09:15:55.666" v="5170" actId="1076"/>
          <ac:spMkLst>
            <pc:docMk/>
            <pc:sldMk cId="2154897438" sldId="297"/>
            <ac:spMk id="24" creationId="{DCAA3B01-6FFF-47D3-940B-F6B98D536A37}"/>
          </ac:spMkLst>
        </pc:spChg>
        <pc:spChg chg="add mod">
          <ac:chgData name="Maria Luisa Introvigne" userId="3112764cc08786ac" providerId="LiveId" clId="{3E9568D6-9F18-4E06-9275-881553131510}" dt="2020-05-08T09:14:12.088" v="5156" actId="1076"/>
          <ac:spMkLst>
            <pc:docMk/>
            <pc:sldMk cId="2154897438" sldId="297"/>
            <ac:spMk id="26" creationId="{C4841984-6EB8-4F27-A97B-03F5E33188D0}"/>
          </ac:spMkLst>
        </pc:spChg>
        <pc:spChg chg="add mod">
          <ac:chgData name="Maria Luisa Introvigne" userId="3112764cc08786ac" providerId="LiveId" clId="{3E9568D6-9F18-4E06-9275-881553131510}" dt="2020-05-08T09:14:21.401" v="5159" actId="1076"/>
          <ac:spMkLst>
            <pc:docMk/>
            <pc:sldMk cId="2154897438" sldId="297"/>
            <ac:spMk id="27" creationId="{59DA40C5-10B9-4678-92AF-7DC14A1DF9BB}"/>
          </ac:spMkLst>
        </pc:spChg>
        <pc:graphicFrameChg chg="add mod">
          <ac:chgData name="Maria Luisa Introvigne" userId="3112764cc08786ac" providerId="LiveId" clId="{3E9568D6-9F18-4E06-9275-881553131510}" dt="2020-05-08T09:30:19.534" v="5301" actId="1076"/>
          <ac:graphicFrameMkLst>
            <pc:docMk/>
            <pc:sldMk cId="2154897438" sldId="297"/>
            <ac:graphicFrameMk id="6" creationId="{17031E0C-BBF7-4C5C-83EA-65246577DF95}"/>
          </ac:graphicFrameMkLst>
        </pc:graphicFrameChg>
        <pc:graphicFrameChg chg="add mod">
          <ac:chgData name="Maria Luisa Introvigne" userId="3112764cc08786ac" providerId="LiveId" clId="{3E9568D6-9F18-4E06-9275-881553131510}" dt="2020-05-08T09:33:55.674" v="5376" actId="1076"/>
          <ac:graphicFrameMkLst>
            <pc:docMk/>
            <pc:sldMk cId="2154897438" sldId="297"/>
            <ac:graphicFrameMk id="7" creationId="{2548BA36-5548-49D6-A887-279191553A85}"/>
          </ac:graphicFrameMkLst>
        </pc:graphicFrameChg>
        <pc:graphicFrameChg chg="add mod">
          <ac:chgData name="Maria Luisa Introvigne" userId="3112764cc08786ac" providerId="LiveId" clId="{3E9568D6-9F18-4E06-9275-881553131510}" dt="2020-05-08T09:35:25.467" v="5394"/>
          <ac:graphicFrameMkLst>
            <pc:docMk/>
            <pc:sldMk cId="2154897438" sldId="297"/>
            <ac:graphicFrameMk id="12" creationId="{EAA8A879-F516-47DA-9182-D8B510D61F79}"/>
          </ac:graphicFrameMkLst>
        </pc:graphicFrameChg>
        <pc:graphicFrameChg chg="add del mod">
          <ac:chgData name="Maria Luisa Introvigne" userId="3112764cc08786ac" providerId="LiveId" clId="{3E9568D6-9F18-4E06-9275-881553131510}" dt="2020-05-08T09:29:24.231" v="5287" actId="478"/>
          <ac:graphicFrameMkLst>
            <pc:docMk/>
            <pc:sldMk cId="2154897438" sldId="297"/>
            <ac:graphicFrameMk id="18" creationId="{6B37F284-5742-46EE-887E-F3D11455F411}"/>
          </ac:graphicFrameMkLst>
        </pc:graphicFrameChg>
        <pc:graphicFrameChg chg="add del mod">
          <ac:chgData name="Maria Luisa Introvigne" userId="3112764cc08786ac" providerId="LiveId" clId="{3E9568D6-9F18-4E06-9275-881553131510}" dt="2020-05-08T09:30:02.370" v="5297" actId="478"/>
          <ac:graphicFrameMkLst>
            <pc:docMk/>
            <pc:sldMk cId="2154897438" sldId="297"/>
            <ac:graphicFrameMk id="28" creationId="{25A7E23E-D96E-4D28-961C-7B7B43C1E0E6}"/>
          </ac:graphicFrameMkLst>
        </pc:graphicFrameChg>
        <pc:graphicFrameChg chg="add mod">
          <ac:chgData name="Maria Luisa Introvigne" userId="3112764cc08786ac" providerId="LiveId" clId="{3E9568D6-9F18-4E06-9275-881553131510}" dt="2020-05-08T09:30:14.810" v="5299" actId="1076"/>
          <ac:graphicFrameMkLst>
            <pc:docMk/>
            <pc:sldMk cId="2154897438" sldId="297"/>
            <ac:graphicFrameMk id="29" creationId="{1BD2BB2E-0B74-4D4D-9A2B-112766B53DF5}"/>
          </ac:graphicFrameMkLst>
        </pc:graphicFrameChg>
        <pc:picChg chg="del">
          <ac:chgData name="Maria Luisa Introvigne" userId="3112764cc08786ac" providerId="LiveId" clId="{3E9568D6-9F18-4E06-9275-881553131510}" dt="2020-05-07T15:48:31.998" v="2294" actId="478"/>
          <ac:picMkLst>
            <pc:docMk/>
            <pc:sldMk cId="2154897438" sldId="297"/>
            <ac:picMk id="7" creationId="{FF168011-09BE-42D7-AF42-A9A9B6894076}"/>
          </ac:picMkLst>
        </pc:picChg>
        <pc:picChg chg="add mod">
          <ac:chgData name="Maria Luisa Introvigne" userId="3112764cc08786ac" providerId="LiveId" clId="{3E9568D6-9F18-4E06-9275-881553131510}" dt="2020-05-08T09:14:00.873" v="5154" actId="1076"/>
          <ac:picMkLst>
            <pc:docMk/>
            <pc:sldMk cId="2154897438" sldId="297"/>
            <ac:picMk id="8" creationId="{819BBBE3-E703-4347-8909-AB61BBBD7EAD}"/>
          </ac:picMkLst>
        </pc:picChg>
        <pc:picChg chg="add del mod">
          <ac:chgData name="Maria Luisa Introvigne" userId="3112764cc08786ac" providerId="LiveId" clId="{3E9568D6-9F18-4E06-9275-881553131510}" dt="2020-05-08T09:29:56.709" v="5294" actId="478"/>
          <ac:picMkLst>
            <pc:docMk/>
            <pc:sldMk cId="2154897438" sldId="297"/>
            <ac:picMk id="11" creationId="{B1BED75B-FC81-4207-9D64-898C035FC96B}"/>
          </ac:picMkLst>
        </pc:picChg>
        <pc:picChg chg="add del mod">
          <ac:chgData name="Maria Luisa Introvigne" userId="3112764cc08786ac" providerId="LiveId" clId="{3E9568D6-9F18-4E06-9275-881553131510}" dt="2020-05-07T15:53:44.284" v="2621" actId="478"/>
          <ac:picMkLst>
            <pc:docMk/>
            <pc:sldMk cId="2154897438" sldId="297"/>
            <ac:picMk id="15" creationId="{46E978CD-BC3C-4B04-AB4F-FFC4F0DDEB3F}"/>
          </ac:picMkLst>
        </pc:picChg>
        <pc:picChg chg="add del mod">
          <ac:chgData name="Maria Luisa Introvigne" userId="3112764cc08786ac" providerId="LiveId" clId="{3E9568D6-9F18-4E06-9275-881553131510}" dt="2020-05-07T15:53:48.096" v="2624" actId="478"/>
          <ac:picMkLst>
            <pc:docMk/>
            <pc:sldMk cId="2154897438" sldId="297"/>
            <ac:picMk id="16" creationId="{442C30A0-4A11-4A02-9DE0-A452BF9140D6}"/>
          </ac:picMkLst>
        </pc:picChg>
        <pc:picChg chg="add del mod">
          <ac:chgData name="Maria Luisa Introvigne" userId="3112764cc08786ac" providerId="LiveId" clId="{3E9568D6-9F18-4E06-9275-881553131510}" dt="2020-05-07T15:53:45.090" v="2622" actId="478"/>
          <ac:picMkLst>
            <pc:docMk/>
            <pc:sldMk cId="2154897438" sldId="297"/>
            <ac:picMk id="17" creationId="{59F11BE6-8DD8-4203-9DEE-B18F230DEDEB}"/>
          </ac:picMkLst>
        </pc:picChg>
        <pc:picChg chg="add mod">
          <ac:chgData name="Maria Luisa Introvigne" userId="3112764cc08786ac" providerId="LiveId" clId="{3E9568D6-9F18-4E06-9275-881553131510}" dt="2020-05-08T09:15:55.666" v="5170" actId="1076"/>
          <ac:picMkLst>
            <pc:docMk/>
            <pc:sldMk cId="2154897438" sldId="297"/>
            <ac:picMk id="19" creationId="{25DC42B5-A3ED-4631-8C66-47199C831A9B}"/>
          </ac:picMkLst>
        </pc:picChg>
        <pc:picChg chg="add mod">
          <ac:chgData name="Maria Luisa Introvigne" userId="3112764cc08786ac" providerId="LiveId" clId="{3E9568D6-9F18-4E06-9275-881553131510}" dt="2020-05-08T09:15:48.578" v="5168" actId="1076"/>
          <ac:picMkLst>
            <pc:docMk/>
            <pc:sldMk cId="2154897438" sldId="297"/>
            <ac:picMk id="20" creationId="{A15046EC-7E8B-4748-AD15-B7AFB788B88F}"/>
          </ac:picMkLst>
        </pc:picChg>
        <pc:picChg chg="add mod">
          <ac:chgData name="Maria Luisa Introvigne" userId="3112764cc08786ac" providerId="LiveId" clId="{3E9568D6-9F18-4E06-9275-881553131510}" dt="2020-05-08T09:15:51.599" v="5169" actId="1076"/>
          <ac:picMkLst>
            <pc:docMk/>
            <pc:sldMk cId="2154897438" sldId="297"/>
            <ac:picMk id="21" creationId="{9FF98BD2-F8BB-460F-B881-FCEA3BB8C98C}"/>
          </ac:picMkLst>
        </pc:picChg>
        <pc:picChg chg="add del mod">
          <ac:chgData name="Maria Luisa Introvigne" userId="3112764cc08786ac" providerId="LiveId" clId="{3E9568D6-9F18-4E06-9275-881553131510}" dt="2020-05-08T09:32:31.553" v="5330" actId="478"/>
          <ac:picMkLst>
            <pc:docMk/>
            <pc:sldMk cId="2154897438" sldId="297"/>
            <ac:picMk id="25" creationId="{D5E3FCC6-683E-419F-859A-1345EBD13844}"/>
          </ac:picMkLst>
        </pc:picChg>
      </pc:sldChg>
      <pc:sldChg chg="addSp delSp modSp mod delAnim modAnim">
        <pc:chgData name="Maria Luisa Introvigne" userId="3112764cc08786ac" providerId="LiveId" clId="{3E9568D6-9F18-4E06-9275-881553131510}" dt="2020-05-08T09:33:37.419" v="5370"/>
        <pc:sldMkLst>
          <pc:docMk/>
          <pc:sldMk cId="1194399281" sldId="298"/>
        </pc:sldMkLst>
        <pc:spChg chg="add mod">
          <ac:chgData name="Maria Luisa Introvigne" userId="3112764cc08786ac" providerId="LiveId" clId="{3E9568D6-9F18-4E06-9275-881553131510}" dt="2020-05-08T09:16:54.490" v="5188" actId="1076"/>
          <ac:spMkLst>
            <pc:docMk/>
            <pc:sldMk cId="1194399281" sldId="298"/>
            <ac:spMk id="5" creationId="{8A9CB873-CA07-4691-BD8D-8CADB8E6404D}"/>
          </ac:spMkLst>
        </pc:spChg>
        <pc:spChg chg="add mod">
          <ac:chgData name="Maria Luisa Introvigne" userId="3112764cc08786ac" providerId="LiveId" clId="{3E9568D6-9F18-4E06-9275-881553131510}" dt="2020-05-07T16:00:33.951" v="2787"/>
          <ac:spMkLst>
            <pc:docMk/>
            <pc:sldMk cId="1194399281" sldId="298"/>
            <ac:spMk id="13" creationId="{814A9A8A-8D77-4D98-8650-9590B6CBDAA9}"/>
          </ac:spMkLst>
        </pc:spChg>
        <pc:spChg chg="add mod">
          <ac:chgData name="Maria Luisa Introvigne" userId="3112764cc08786ac" providerId="LiveId" clId="{3E9568D6-9F18-4E06-9275-881553131510}" dt="2020-05-08T09:16:46.516" v="5184" actId="1076"/>
          <ac:spMkLst>
            <pc:docMk/>
            <pc:sldMk cId="1194399281" sldId="298"/>
            <ac:spMk id="15" creationId="{FBCA4A29-FF0E-4FDA-B0F2-3E4BD5188FD8}"/>
          </ac:spMkLst>
        </pc:spChg>
        <pc:spChg chg="del">
          <ac:chgData name="Maria Luisa Introvigne" userId="3112764cc08786ac" providerId="LiveId" clId="{3E9568D6-9F18-4E06-9275-881553131510}" dt="2020-05-07T15:58:06.621" v="2682" actId="478"/>
          <ac:spMkLst>
            <pc:docMk/>
            <pc:sldMk cId="1194399281" sldId="298"/>
            <ac:spMk id="16" creationId="{02DFF3CB-3F2C-4108-B0F0-6B11FF0D31B9}"/>
          </ac:spMkLst>
        </pc:spChg>
        <pc:spChg chg="add mod">
          <ac:chgData name="Maria Luisa Introvigne" userId="3112764cc08786ac" providerId="LiveId" clId="{3E9568D6-9F18-4E06-9275-881553131510}" dt="2020-05-08T09:16:48.421" v="5185" actId="1076"/>
          <ac:spMkLst>
            <pc:docMk/>
            <pc:sldMk cId="1194399281" sldId="298"/>
            <ac:spMk id="16" creationId="{B6364C95-AD13-4146-AFD3-538930717738}"/>
          </ac:spMkLst>
        </pc:spChg>
        <pc:spChg chg="del">
          <ac:chgData name="Maria Luisa Introvigne" userId="3112764cc08786ac" providerId="LiveId" clId="{3E9568D6-9F18-4E06-9275-881553131510}" dt="2020-05-07T15:58:04.814" v="2681" actId="478"/>
          <ac:spMkLst>
            <pc:docMk/>
            <pc:sldMk cId="1194399281" sldId="298"/>
            <ac:spMk id="17" creationId="{0666F9F6-BF6B-467E-B3E1-00CDC867077E}"/>
          </ac:spMkLst>
        </pc:spChg>
        <pc:graphicFrameChg chg="add mod">
          <ac:chgData name="Maria Luisa Introvigne" userId="3112764cc08786ac" providerId="LiveId" clId="{3E9568D6-9F18-4E06-9275-881553131510}" dt="2020-05-08T09:16:57.901" v="5189" actId="1076"/>
          <ac:graphicFrameMkLst>
            <pc:docMk/>
            <pc:sldMk cId="1194399281" sldId="298"/>
            <ac:graphicFrameMk id="11" creationId="{3770DFC8-1EF8-4BF8-9F4B-C8EF8DAE397A}"/>
          </ac:graphicFrameMkLst>
        </pc:graphicFrameChg>
        <pc:graphicFrameChg chg="add mod">
          <ac:chgData name="Maria Luisa Introvigne" userId="3112764cc08786ac" providerId="LiveId" clId="{3E9568D6-9F18-4E06-9275-881553131510}" dt="2020-05-08T09:16:50.161" v="5186" actId="1076"/>
          <ac:graphicFrameMkLst>
            <pc:docMk/>
            <pc:sldMk cId="1194399281" sldId="298"/>
            <ac:graphicFrameMk id="12" creationId="{DD6FB739-4DCC-4AAD-8EDC-7BEA7D9E721A}"/>
          </ac:graphicFrameMkLst>
        </pc:graphicFrameChg>
        <pc:graphicFrameChg chg="add mod">
          <ac:chgData name="Maria Luisa Introvigne" userId="3112764cc08786ac" providerId="LiveId" clId="{3E9568D6-9F18-4E06-9275-881553131510}" dt="2020-05-08T09:16:25.072" v="5174" actId="1076"/>
          <ac:graphicFrameMkLst>
            <pc:docMk/>
            <pc:sldMk cId="1194399281" sldId="298"/>
            <ac:graphicFrameMk id="14" creationId="{5106933B-6263-4D08-9319-1787B3F68754}"/>
          </ac:graphicFrameMkLst>
        </pc:graphicFrameChg>
        <pc:graphicFrameChg chg="add del mod">
          <ac:chgData name="Maria Luisa Introvigne" userId="3112764cc08786ac" providerId="LiveId" clId="{3E9568D6-9F18-4E06-9275-881553131510}" dt="2020-05-07T16:06:52.573" v="3057" actId="478"/>
          <ac:graphicFrameMkLst>
            <pc:docMk/>
            <pc:sldMk cId="1194399281" sldId="298"/>
            <ac:graphicFrameMk id="18" creationId="{227E6923-DA0C-4C23-916A-13B2B20141A5}"/>
          </ac:graphicFrameMkLst>
        </pc:graphicFrameChg>
        <pc:graphicFrameChg chg="add mod">
          <ac:chgData name="Maria Luisa Introvigne" userId="3112764cc08786ac" providerId="LiveId" clId="{3E9568D6-9F18-4E06-9275-881553131510}" dt="2020-05-08T09:33:37.419" v="5370"/>
          <ac:graphicFrameMkLst>
            <pc:docMk/>
            <pc:sldMk cId="1194399281" sldId="298"/>
            <ac:graphicFrameMk id="19" creationId="{9B04C846-DE56-4484-B472-878DB68AB394}"/>
          </ac:graphicFrameMkLst>
        </pc:graphicFrameChg>
        <pc:graphicFrameChg chg="add mod">
          <ac:chgData name="Maria Luisa Introvigne" userId="3112764cc08786ac" providerId="LiveId" clId="{3E9568D6-9F18-4E06-9275-881553131510}" dt="2020-05-08T09:17:09.537" v="5191" actId="1076"/>
          <ac:graphicFrameMkLst>
            <pc:docMk/>
            <pc:sldMk cId="1194399281" sldId="298"/>
            <ac:graphicFrameMk id="20" creationId="{399CFE40-E8C9-4EB3-8259-F602056A9EE2}"/>
          </ac:graphicFrameMkLst>
        </pc:graphicFrameChg>
        <pc:graphicFrameChg chg="add mod">
          <ac:chgData name="Maria Luisa Introvigne" userId="3112764cc08786ac" providerId="LiveId" clId="{3E9568D6-9F18-4E06-9275-881553131510}" dt="2020-05-08T09:17:11.250" v="5192" actId="1076"/>
          <ac:graphicFrameMkLst>
            <pc:docMk/>
            <pc:sldMk cId="1194399281" sldId="298"/>
            <ac:graphicFrameMk id="21" creationId="{0791B4A1-8CCD-48E2-9D9D-93335E76DBA0}"/>
          </ac:graphicFrameMkLst>
        </pc:graphicFrameChg>
        <pc:picChg chg="add del">
          <ac:chgData name="Maria Luisa Introvigne" userId="3112764cc08786ac" providerId="LiveId" clId="{3E9568D6-9F18-4E06-9275-881553131510}" dt="2020-05-07T15:58:15.392" v="2685"/>
          <ac:picMkLst>
            <pc:docMk/>
            <pc:sldMk cId="1194399281" sldId="298"/>
            <ac:picMk id="4" creationId="{704AD8F7-F5FF-45A1-B664-9EE13800C573}"/>
          </ac:picMkLst>
        </pc:picChg>
        <pc:picChg chg="del">
          <ac:chgData name="Maria Luisa Introvigne" userId="3112764cc08786ac" providerId="LiveId" clId="{3E9568D6-9F18-4E06-9275-881553131510}" dt="2020-05-07T15:58:07.494" v="2683" actId="478"/>
          <ac:picMkLst>
            <pc:docMk/>
            <pc:sldMk cId="1194399281" sldId="298"/>
            <ac:picMk id="7" creationId="{FF168011-09BE-42D7-AF42-A9A9B6894076}"/>
          </ac:picMkLst>
        </pc:picChg>
        <pc:picChg chg="add mod">
          <ac:chgData name="Maria Luisa Introvigne" userId="3112764cc08786ac" providerId="LiveId" clId="{3E9568D6-9F18-4E06-9275-881553131510}" dt="2020-05-07T15:58:17.016" v="2686"/>
          <ac:picMkLst>
            <pc:docMk/>
            <pc:sldMk cId="1194399281" sldId="298"/>
            <ac:picMk id="10" creationId="{AA9A5F32-7161-483C-9335-54C1257D12C5}"/>
          </ac:picMkLst>
        </pc:picChg>
      </pc:sldChg>
      <pc:sldChg chg="addSp delSp modSp mod">
        <pc:chgData name="Maria Luisa Introvigne" userId="3112764cc08786ac" providerId="LiveId" clId="{3E9568D6-9F18-4E06-9275-881553131510}" dt="2020-05-07T16:22:39.148" v="3940" actId="115"/>
        <pc:sldMkLst>
          <pc:docMk/>
          <pc:sldMk cId="2833759411" sldId="299"/>
        </pc:sldMkLst>
        <pc:spChg chg="add mod">
          <ac:chgData name="Maria Luisa Introvigne" userId="3112764cc08786ac" providerId="LiveId" clId="{3E9568D6-9F18-4E06-9275-881553131510}" dt="2020-05-07T16:16:33.504" v="3335" actId="1076"/>
          <ac:spMkLst>
            <pc:docMk/>
            <pc:sldMk cId="2833759411" sldId="299"/>
            <ac:spMk id="15" creationId="{FAB2B1D7-47BC-4942-9C82-1DFE648C4E63}"/>
          </ac:spMkLst>
        </pc:spChg>
        <pc:spChg chg="add mod">
          <ac:chgData name="Maria Luisa Introvigne" userId="3112764cc08786ac" providerId="LiveId" clId="{3E9568D6-9F18-4E06-9275-881553131510}" dt="2020-05-07T16:22:01.091" v="3937" actId="115"/>
          <ac:spMkLst>
            <pc:docMk/>
            <pc:sldMk cId="2833759411" sldId="299"/>
            <ac:spMk id="16" creationId="{949BB78C-B81B-4003-8540-48E1CC6ED8B6}"/>
          </ac:spMkLst>
        </pc:spChg>
        <pc:spChg chg="del">
          <ac:chgData name="Maria Luisa Introvigne" userId="3112764cc08786ac" providerId="LiveId" clId="{3E9568D6-9F18-4E06-9275-881553131510}" dt="2020-05-07T16:15:07.189" v="3263" actId="478"/>
          <ac:spMkLst>
            <pc:docMk/>
            <pc:sldMk cId="2833759411" sldId="299"/>
            <ac:spMk id="17" creationId="{02DFF3CB-3F2C-4108-B0F0-6B11FF0D31B9}"/>
          </ac:spMkLst>
        </pc:spChg>
        <pc:spChg chg="del">
          <ac:chgData name="Maria Luisa Introvigne" userId="3112764cc08786ac" providerId="LiveId" clId="{3E9568D6-9F18-4E06-9275-881553131510}" dt="2020-05-07T16:15:08.726" v="3264" actId="478"/>
          <ac:spMkLst>
            <pc:docMk/>
            <pc:sldMk cId="2833759411" sldId="299"/>
            <ac:spMk id="18" creationId="{FEA5F0AF-4CA5-4501-974E-310D364687FA}"/>
          </ac:spMkLst>
        </pc:spChg>
        <pc:spChg chg="add mod">
          <ac:chgData name="Maria Luisa Introvigne" userId="3112764cc08786ac" providerId="LiveId" clId="{3E9568D6-9F18-4E06-9275-881553131510}" dt="2020-05-07T16:22:11.997" v="3938" actId="115"/>
          <ac:spMkLst>
            <pc:docMk/>
            <pc:sldMk cId="2833759411" sldId="299"/>
            <ac:spMk id="19" creationId="{908F4E1F-80E5-494E-9910-71EA35D29CE8}"/>
          </ac:spMkLst>
        </pc:spChg>
        <pc:spChg chg="add mod">
          <ac:chgData name="Maria Luisa Introvigne" userId="3112764cc08786ac" providerId="LiveId" clId="{3E9568D6-9F18-4E06-9275-881553131510}" dt="2020-05-07T16:22:18.138" v="3939" actId="115"/>
          <ac:spMkLst>
            <pc:docMk/>
            <pc:sldMk cId="2833759411" sldId="299"/>
            <ac:spMk id="20" creationId="{5F7CB654-5581-4434-ACE5-DC88C751875F}"/>
          </ac:spMkLst>
        </pc:spChg>
        <pc:spChg chg="add mod">
          <ac:chgData name="Maria Luisa Introvigne" userId="3112764cc08786ac" providerId="LiveId" clId="{3E9568D6-9F18-4E06-9275-881553131510}" dt="2020-05-07T16:22:39.148" v="3940" actId="115"/>
          <ac:spMkLst>
            <pc:docMk/>
            <pc:sldMk cId="2833759411" sldId="299"/>
            <ac:spMk id="21" creationId="{F5916EA8-A8BD-4B4A-B924-C927380627C0}"/>
          </ac:spMkLst>
        </pc:spChg>
        <pc:picChg chg="del">
          <ac:chgData name="Maria Luisa Introvigne" userId="3112764cc08786ac" providerId="LiveId" clId="{3E9568D6-9F18-4E06-9275-881553131510}" dt="2020-05-07T16:15:05.337" v="3262" actId="478"/>
          <ac:picMkLst>
            <pc:docMk/>
            <pc:sldMk cId="2833759411" sldId="299"/>
            <ac:picMk id="7" creationId="{FF168011-09BE-42D7-AF42-A9A9B6894076}"/>
          </ac:picMkLst>
        </pc:picChg>
        <pc:picChg chg="add mod">
          <ac:chgData name="Maria Luisa Introvigne" userId="3112764cc08786ac" providerId="LiveId" clId="{3E9568D6-9F18-4E06-9275-881553131510}" dt="2020-05-07T16:19:44.242" v="3791" actId="1076"/>
          <ac:picMkLst>
            <pc:docMk/>
            <pc:sldMk cId="2833759411" sldId="299"/>
            <ac:picMk id="8" creationId="{E82CC24A-8544-4E42-85F8-EC16873A4B3A}"/>
          </ac:picMkLst>
        </pc:picChg>
        <pc:picChg chg="add mod">
          <ac:chgData name="Maria Luisa Introvigne" userId="3112764cc08786ac" providerId="LiveId" clId="{3E9568D6-9F18-4E06-9275-881553131510}" dt="2020-05-07T16:16:36.881" v="3336" actId="1076"/>
          <ac:picMkLst>
            <pc:docMk/>
            <pc:sldMk cId="2833759411" sldId="299"/>
            <ac:picMk id="10" creationId="{6EF38B50-E61A-4A33-83FA-4C06E6A7B49F}"/>
          </ac:picMkLst>
        </pc:picChg>
        <pc:picChg chg="add mod">
          <ac:chgData name="Maria Luisa Introvigne" userId="3112764cc08786ac" providerId="LiveId" clId="{3E9568D6-9F18-4E06-9275-881553131510}" dt="2020-05-07T16:16:43.006" v="3339" actId="1076"/>
          <ac:picMkLst>
            <pc:docMk/>
            <pc:sldMk cId="2833759411" sldId="299"/>
            <ac:picMk id="11" creationId="{D8B123D2-178B-4941-B536-2DB9AA3ECB95}"/>
          </ac:picMkLst>
        </pc:picChg>
        <pc:picChg chg="add mod">
          <ac:chgData name="Maria Luisa Introvigne" userId="3112764cc08786ac" providerId="LiveId" clId="{3E9568D6-9F18-4E06-9275-881553131510}" dt="2020-05-07T16:16:41.001" v="3338" actId="1076"/>
          <ac:picMkLst>
            <pc:docMk/>
            <pc:sldMk cId="2833759411" sldId="299"/>
            <ac:picMk id="12" creationId="{35D73C0F-9AC3-49AE-A6F2-8D6ED5A7E26C}"/>
          </ac:picMkLst>
        </pc:picChg>
        <pc:picChg chg="add mod">
          <ac:chgData name="Maria Luisa Introvigne" userId="3112764cc08786ac" providerId="LiveId" clId="{3E9568D6-9F18-4E06-9275-881553131510}" dt="2020-05-07T16:16:44.842" v="3340" actId="1076"/>
          <ac:picMkLst>
            <pc:docMk/>
            <pc:sldMk cId="2833759411" sldId="299"/>
            <ac:picMk id="13" creationId="{9A4428E0-A29D-48D1-95D5-CA74231F495D}"/>
          </ac:picMkLst>
        </pc:picChg>
        <pc:picChg chg="add mod">
          <ac:chgData name="Maria Luisa Introvigne" userId="3112764cc08786ac" providerId="LiveId" clId="{3E9568D6-9F18-4E06-9275-881553131510}" dt="2020-05-07T16:16:39.125" v="3337" actId="1076"/>
          <ac:picMkLst>
            <pc:docMk/>
            <pc:sldMk cId="2833759411" sldId="299"/>
            <ac:picMk id="14" creationId="{53548E06-B349-4F86-923F-2569078A5011}"/>
          </ac:picMkLst>
        </pc:picChg>
      </pc:sldChg>
      <pc:sldChg chg="addSp delSp modSp del mod">
        <pc:chgData name="Maria Luisa Introvigne" userId="3112764cc08786ac" providerId="LiveId" clId="{3E9568D6-9F18-4E06-9275-881553131510}" dt="2020-05-07T16:38:38.973" v="4656" actId="2696"/>
        <pc:sldMkLst>
          <pc:docMk/>
          <pc:sldMk cId="3360971808" sldId="300"/>
        </pc:sldMkLst>
        <pc:spChg chg="del">
          <ac:chgData name="Maria Luisa Introvigne" userId="3112764cc08786ac" providerId="LiveId" clId="{3E9568D6-9F18-4E06-9275-881553131510}" dt="2020-05-07T16:38:06.866" v="4651" actId="478"/>
          <ac:spMkLst>
            <pc:docMk/>
            <pc:sldMk cId="3360971808" sldId="300"/>
            <ac:spMk id="12" creationId="{02DFF3CB-3F2C-4108-B0F0-6B11FF0D31B9}"/>
          </ac:spMkLst>
        </pc:spChg>
        <pc:spChg chg="del">
          <ac:chgData name="Maria Luisa Introvigne" userId="3112764cc08786ac" providerId="LiveId" clId="{3E9568D6-9F18-4E06-9275-881553131510}" dt="2020-05-07T16:38:09.425" v="4653" actId="478"/>
          <ac:spMkLst>
            <pc:docMk/>
            <pc:sldMk cId="3360971808" sldId="300"/>
            <ac:spMk id="15" creationId="{FEA5F0AF-4CA5-4501-974E-310D364687FA}"/>
          </ac:spMkLst>
        </pc:spChg>
        <pc:picChg chg="del">
          <ac:chgData name="Maria Luisa Introvigne" userId="3112764cc08786ac" providerId="LiveId" clId="{3E9568D6-9F18-4E06-9275-881553131510}" dt="2020-05-07T16:38:07.868" v="4652" actId="478"/>
          <ac:picMkLst>
            <pc:docMk/>
            <pc:sldMk cId="3360971808" sldId="300"/>
            <ac:picMk id="7" creationId="{FF168011-09BE-42D7-AF42-A9A9B6894076}"/>
          </ac:picMkLst>
        </pc:picChg>
        <pc:picChg chg="add mod">
          <ac:chgData name="Maria Luisa Introvigne" userId="3112764cc08786ac" providerId="LiveId" clId="{3E9568D6-9F18-4E06-9275-881553131510}" dt="2020-05-07T16:38:14.853" v="4654"/>
          <ac:picMkLst>
            <pc:docMk/>
            <pc:sldMk cId="3360971808" sldId="300"/>
            <ac:picMk id="8" creationId="{529362FA-FA64-4879-BC75-BE06561205C5}"/>
          </ac:picMkLst>
        </pc:picChg>
      </pc:sldChg>
      <pc:sldChg chg="del">
        <pc:chgData name="Maria Luisa Introvigne" userId="3112764cc08786ac" providerId="LiveId" clId="{3E9568D6-9F18-4E06-9275-881553131510}" dt="2020-05-07T16:42:12.469" v="5006" actId="47"/>
        <pc:sldMkLst>
          <pc:docMk/>
          <pc:sldMk cId="2203052094" sldId="301"/>
        </pc:sldMkLst>
      </pc:sldChg>
      <pc:sldChg chg="del">
        <pc:chgData name="Maria Luisa Introvigne" userId="3112764cc08786ac" providerId="LiveId" clId="{3E9568D6-9F18-4E06-9275-881553131510}" dt="2020-05-07T16:42:11.020" v="5004" actId="47"/>
        <pc:sldMkLst>
          <pc:docMk/>
          <pc:sldMk cId="771070103" sldId="302"/>
        </pc:sldMkLst>
      </pc:sldChg>
      <pc:sldChg chg="del">
        <pc:chgData name="Maria Luisa Introvigne" userId="3112764cc08786ac" providerId="LiveId" clId="{3E9568D6-9F18-4E06-9275-881553131510}" dt="2020-05-07T16:42:10.033" v="5001" actId="47"/>
        <pc:sldMkLst>
          <pc:docMk/>
          <pc:sldMk cId="805750366" sldId="303"/>
        </pc:sldMkLst>
      </pc:sldChg>
      <pc:sldChg chg="del">
        <pc:chgData name="Maria Luisa Introvigne" userId="3112764cc08786ac" providerId="LiveId" clId="{3E9568D6-9F18-4E06-9275-881553131510}" dt="2020-05-07T16:42:09.378" v="4999" actId="47"/>
        <pc:sldMkLst>
          <pc:docMk/>
          <pc:sldMk cId="2806942468" sldId="304"/>
        </pc:sldMkLst>
      </pc:sldChg>
      <pc:sldChg chg="del">
        <pc:chgData name="Maria Luisa Introvigne" userId="3112764cc08786ac" providerId="LiveId" clId="{3E9568D6-9F18-4E06-9275-881553131510}" dt="2020-05-07T16:42:09.028" v="4998" actId="47"/>
        <pc:sldMkLst>
          <pc:docMk/>
          <pc:sldMk cId="1286277903" sldId="305"/>
        </pc:sldMkLst>
      </pc:sldChg>
      <pc:sldChg chg="del">
        <pc:chgData name="Maria Luisa Introvigne" userId="3112764cc08786ac" providerId="LiveId" clId="{3E9568D6-9F18-4E06-9275-881553131510}" dt="2020-05-07T16:42:07.946" v="4995" actId="47"/>
        <pc:sldMkLst>
          <pc:docMk/>
          <pc:sldMk cId="1251152114" sldId="306"/>
        </pc:sldMkLst>
      </pc:sldChg>
      <pc:sldChg chg="addSp delSp modSp mod modAnim">
        <pc:chgData name="Maria Luisa Introvigne" userId="3112764cc08786ac" providerId="LiveId" clId="{3E9568D6-9F18-4E06-9275-881553131510}" dt="2020-05-07T15:44:11.244" v="2291"/>
        <pc:sldMkLst>
          <pc:docMk/>
          <pc:sldMk cId="175172177" sldId="328"/>
        </pc:sldMkLst>
        <pc:spChg chg="add mod">
          <ac:chgData name="Maria Luisa Introvigne" userId="3112764cc08786ac" providerId="LiveId" clId="{3E9568D6-9F18-4E06-9275-881553131510}" dt="2020-05-07T15:28:59.487" v="1704" actId="1076"/>
          <ac:spMkLst>
            <pc:docMk/>
            <pc:sldMk cId="175172177" sldId="328"/>
            <ac:spMk id="4" creationId="{5DEF48D1-C016-4714-9D85-901EEC5E5B3B}"/>
          </ac:spMkLst>
        </pc:spChg>
        <pc:spChg chg="del">
          <ac:chgData name="Maria Luisa Introvigne" userId="3112764cc08786ac" providerId="LiveId" clId="{3E9568D6-9F18-4E06-9275-881553131510}" dt="2020-05-07T15:20:21.975" v="1451" actId="478"/>
          <ac:spMkLst>
            <pc:docMk/>
            <pc:sldMk cId="175172177" sldId="328"/>
            <ac:spMk id="10" creationId="{02DFF3CB-3F2C-4108-B0F0-6B11FF0D31B9}"/>
          </ac:spMkLst>
        </pc:spChg>
        <pc:spChg chg="add mod">
          <ac:chgData name="Maria Luisa Introvigne" userId="3112764cc08786ac" providerId="LiveId" clId="{3E9568D6-9F18-4E06-9275-881553131510}" dt="2020-05-07T15:28:04.466" v="1695" actId="20577"/>
          <ac:spMkLst>
            <pc:docMk/>
            <pc:sldMk cId="175172177" sldId="328"/>
            <ac:spMk id="13" creationId="{2863699E-1823-482C-9ABC-9BFE5AB9DEFB}"/>
          </ac:spMkLst>
        </pc:spChg>
        <pc:spChg chg="add mod">
          <ac:chgData name="Maria Luisa Introvigne" userId="3112764cc08786ac" providerId="LiveId" clId="{3E9568D6-9F18-4E06-9275-881553131510}" dt="2020-05-07T15:27:58.823" v="1689" actId="1076"/>
          <ac:spMkLst>
            <pc:docMk/>
            <pc:sldMk cId="175172177" sldId="328"/>
            <ac:spMk id="14" creationId="{96079BD9-4B78-4905-B41B-0D1E1BA88841}"/>
          </ac:spMkLst>
        </pc:spChg>
        <pc:spChg chg="del">
          <ac:chgData name="Maria Luisa Introvigne" userId="3112764cc08786ac" providerId="LiveId" clId="{3E9568D6-9F18-4E06-9275-881553131510}" dt="2020-05-07T15:20:20.207" v="1450" actId="478"/>
          <ac:spMkLst>
            <pc:docMk/>
            <pc:sldMk cId="175172177" sldId="328"/>
            <ac:spMk id="15" creationId="{FEA5F0AF-4CA5-4501-974E-310D364687FA}"/>
          </ac:spMkLst>
        </pc:spChg>
        <pc:graphicFrameChg chg="add mod">
          <ac:chgData name="Maria Luisa Introvigne" userId="3112764cc08786ac" providerId="LiveId" clId="{3E9568D6-9F18-4E06-9275-881553131510}" dt="2020-05-07T15:25:45.462" v="1458" actId="1076"/>
          <ac:graphicFrameMkLst>
            <pc:docMk/>
            <pc:sldMk cId="175172177" sldId="328"/>
            <ac:graphicFrameMk id="11" creationId="{0D042AD8-03BA-4AB5-8572-01098270F888}"/>
          </ac:graphicFrameMkLst>
        </pc:graphicFrameChg>
        <pc:graphicFrameChg chg="add mod">
          <ac:chgData name="Maria Luisa Introvigne" userId="3112764cc08786ac" providerId="LiveId" clId="{3E9568D6-9F18-4E06-9275-881553131510}" dt="2020-05-07T15:27:09.375" v="1581" actId="1076"/>
          <ac:graphicFrameMkLst>
            <pc:docMk/>
            <pc:sldMk cId="175172177" sldId="328"/>
            <ac:graphicFrameMk id="12" creationId="{7B5E03F1-ED0D-4710-82B7-EDD7F3B933F5}"/>
          </ac:graphicFrameMkLst>
        </pc:graphicFrameChg>
        <pc:picChg chg="del">
          <ac:chgData name="Maria Luisa Introvigne" userId="3112764cc08786ac" providerId="LiveId" clId="{3E9568D6-9F18-4E06-9275-881553131510}" dt="2020-05-07T15:20:23.138" v="1452" actId="478"/>
          <ac:picMkLst>
            <pc:docMk/>
            <pc:sldMk cId="175172177" sldId="328"/>
            <ac:picMk id="7" creationId="{FF168011-09BE-42D7-AF42-A9A9B6894076}"/>
          </ac:picMkLst>
        </pc:picChg>
        <pc:picChg chg="add mod">
          <ac:chgData name="Maria Luisa Introvigne" userId="3112764cc08786ac" providerId="LiveId" clId="{3E9568D6-9F18-4E06-9275-881553131510}" dt="2020-05-07T15:20:30.272" v="1455"/>
          <ac:picMkLst>
            <pc:docMk/>
            <pc:sldMk cId="175172177" sldId="328"/>
            <ac:picMk id="8" creationId="{C17CD588-73DD-445A-A6EE-646ED585924E}"/>
          </ac:picMkLst>
        </pc:picChg>
      </pc:sldChg>
      <pc:sldChg chg="addSp delSp modSp mod modAnim">
        <pc:chgData name="Maria Luisa Introvigne" userId="3112764cc08786ac" providerId="LiveId" clId="{3E9568D6-9F18-4E06-9275-881553131510}" dt="2020-05-08T09:36:28.247" v="5398" actId="1076"/>
        <pc:sldMkLst>
          <pc:docMk/>
          <pc:sldMk cId="3894230807" sldId="329"/>
        </pc:sldMkLst>
        <pc:spChg chg="add mod">
          <ac:chgData name="Maria Luisa Introvigne" userId="3112764cc08786ac" providerId="LiveId" clId="{3E9568D6-9F18-4E06-9275-881553131510}" dt="2020-05-08T09:15:23.515" v="5167" actId="1076"/>
          <ac:spMkLst>
            <pc:docMk/>
            <pc:sldMk cId="3894230807" sldId="329"/>
            <ac:spMk id="4" creationId="{1949BC3E-1E98-46ED-B33A-D67112111743}"/>
          </ac:spMkLst>
        </pc:spChg>
        <pc:spChg chg="del">
          <ac:chgData name="Maria Luisa Introvigne" userId="3112764cc08786ac" providerId="LiveId" clId="{3E9568D6-9F18-4E06-9275-881553131510}" dt="2020-05-07T15:29:08.210" v="1705" actId="478"/>
          <ac:spMkLst>
            <pc:docMk/>
            <pc:sldMk cId="3894230807" sldId="329"/>
            <ac:spMk id="8" creationId="{0666F9F6-BF6B-467E-B3E1-00CDC867077E}"/>
          </ac:spMkLst>
        </pc:spChg>
        <pc:spChg chg="del">
          <ac:chgData name="Maria Luisa Introvigne" userId="3112764cc08786ac" providerId="LiveId" clId="{3E9568D6-9F18-4E06-9275-881553131510}" dt="2020-05-07T15:29:10.246" v="1706" actId="478"/>
          <ac:spMkLst>
            <pc:docMk/>
            <pc:sldMk cId="3894230807" sldId="329"/>
            <ac:spMk id="10" creationId="{02DFF3CB-3F2C-4108-B0F0-6B11FF0D31B9}"/>
          </ac:spMkLst>
        </pc:spChg>
        <pc:spChg chg="add mod">
          <ac:chgData name="Maria Luisa Introvigne" userId="3112764cc08786ac" providerId="LiveId" clId="{3E9568D6-9F18-4E06-9275-881553131510}" dt="2020-05-07T15:31:52.525" v="1861" actId="20577"/>
          <ac:spMkLst>
            <pc:docMk/>
            <pc:sldMk cId="3894230807" sldId="329"/>
            <ac:spMk id="14" creationId="{119488DE-FD85-41EE-B559-72B4110B7781}"/>
          </ac:spMkLst>
        </pc:spChg>
        <pc:spChg chg="add mod">
          <ac:chgData name="Maria Luisa Introvigne" userId="3112764cc08786ac" providerId="LiveId" clId="{3E9568D6-9F18-4E06-9275-881553131510}" dt="2020-05-07T15:37:42.212" v="2247" actId="1076"/>
          <ac:spMkLst>
            <pc:docMk/>
            <pc:sldMk cId="3894230807" sldId="329"/>
            <ac:spMk id="17" creationId="{574FA7F3-3FC1-47B9-8980-A129A97A901B}"/>
          </ac:spMkLst>
        </pc:spChg>
        <pc:spChg chg="add mod">
          <ac:chgData name="Maria Luisa Introvigne" userId="3112764cc08786ac" providerId="LiveId" clId="{3E9568D6-9F18-4E06-9275-881553131510}" dt="2020-05-07T15:37:44.936" v="2248" actId="1076"/>
          <ac:spMkLst>
            <pc:docMk/>
            <pc:sldMk cId="3894230807" sldId="329"/>
            <ac:spMk id="18" creationId="{6AC49C0A-8CAB-4EF8-B34D-53C04A0B6585}"/>
          </ac:spMkLst>
        </pc:spChg>
        <pc:spChg chg="add mod">
          <ac:chgData name="Maria Luisa Introvigne" userId="3112764cc08786ac" providerId="LiveId" clId="{3E9568D6-9F18-4E06-9275-881553131510}" dt="2020-05-08T09:15:13.596" v="5163" actId="1076"/>
          <ac:spMkLst>
            <pc:docMk/>
            <pc:sldMk cId="3894230807" sldId="329"/>
            <ac:spMk id="19" creationId="{CEFAD62B-5C9E-4C1C-AD01-6E860C15C85D}"/>
          </ac:spMkLst>
        </pc:spChg>
        <pc:spChg chg="add mod">
          <ac:chgData name="Maria Luisa Introvigne" userId="3112764cc08786ac" providerId="LiveId" clId="{3E9568D6-9F18-4E06-9275-881553131510}" dt="2020-05-08T09:36:28.247" v="5398" actId="1076"/>
          <ac:spMkLst>
            <pc:docMk/>
            <pc:sldMk cId="3894230807" sldId="329"/>
            <ac:spMk id="20" creationId="{8FCBBA57-F541-44D4-A9CC-33F7EA86062F}"/>
          </ac:spMkLst>
        </pc:spChg>
        <pc:graphicFrameChg chg="add mod">
          <ac:chgData name="Maria Luisa Introvigne" userId="3112764cc08786ac" providerId="LiveId" clId="{3E9568D6-9F18-4E06-9275-881553131510}" dt="2020-05-08T09:15:21.933" v="5166" actId="1076"/>
          <ac:graphicFrameMkLst>
            <pc:docMk/>
            <pc:sldMk cId="3894230807" sldId="329"/>
            <ac:graphicFrameMk id="15" creationId="{02B61EF1-26C7-442F-A66A-BE0BDDA158C6}"/>
          </ac:graphicFrameMkLst>
        </pc:graphicFrameChg>
        <pc:picChg chg="del">
          <ac:chgData name="Maria Luisa Introvigne" userId="3112764cc08786ac" providerId="LiveId" clId="{3E9568D6-9F18-4E06-9275-881553131510}" dt="2020-05-07T15:29:11.407" v="1707" actId="478"/>
          <ac:picMkLst>
            <pc:docMk/>
            <pc:sldMk cId="3894230807" sldId="329"/>
            <ac:picMk id="7" creationId="{FF168011-09BE-42D7-AF42-A9A9B6894076}"/>
          </ac:picMkLst>
        </pc:picChg>
        <pc:picChg chg="add del mod">
          <ac:chgData name="Maria Luisa Introvigne" userId="3112764cc08786ac" providerId="LiveId" clId="{3E9568D6-9F18-4E06-9275-881553131510}" dt="2020-05-07T15:48:36.163" v="2296" actId="478"/>
          <ac:picMkLst>
            <pc:docMk/>
            <pc:sldMk cId="3894230807" sldId="329"/>
            <ac:picMk id="11" creationId="{886A0B85-37D0-4057-A1CB-6CB454B2B413}"/>
          </ac:picMkLst>
        </pc:picChg>
        <pc:picChg chg="add del mod">
          <ac:chgData name="Maria Luisa Introvigne" userId="3112764cc08786ac" providerId="LiveId" clId="{3E9568D6-9F18-4E06-9275-881553131510}" dt="2020-05-07T15:33:55.601" v="1922" actId="478"/>
          <ac:picMkLst>
            <pc:docMk/>
            <pc:sldMk cId="3894230807" sldId="329"/>
            <ac:picMk id="12" creationId="{244A01B3-BDD4-4FE1-8095-DA523D5710E5}"/>
          </ac:picMkLst>
        </pc:picChg>
        <pc:picChg chg="add mod">
          <ac:chgData name="Maria Luisa Introvigne" userId="3112764cc08786ac" providerId="LiveId" clId="{3E9568D6-9F18-4E06-9275-881553131510}" dt="2020-05-07T15:37:47.848" v="2249" actId="1076"/>
          <ac:picMkLst>
            <pc:docMk/>
            <pc:sldMk cId="3894230807" sldId="329"/>
            <ac:picMk id="13" creationId="{EFB2389E-13A6-4300-8A92-3982742D75EB}"/>
          </ac:picMkLst>
        </pc:picChg>
        <pc:picChg chg="add mod">
          <ac:chgData name="Maria Luisa Introvigne" userId="3112764cc08786ac" providerId="LiveId" clId="{3E9568D6-9F18-4E06-9275-881553131510}" dt="2020-05-07T15:37:39.863" v="2246" actId="1076"/>
          <ac:picMkLst>
            <pc:docMk/>
            <pc:sldMk cId="3894230807" sldId="329"/>
            <ac:picMk id="16" creationId="{FBF2F9A6-361B-4DF4-AD00-DD47BE459AB3}"/>
          </ac:picMkLst>
        </pc:picChg>
      </pc:sldChg>
      <pc:sldChg chg="addSp delSp modSp mod">
        <pc:chgData name="Maria Luisa Introvigne" userId="3112764cc08786ac" providerId="LiveId" clId="{3E9568D6-9F18-4E06-9275-881553131510}" dt="2020-05-07T16:24:55.350" v="3973" actId="1076"/>
        <pc:sldMkLst>
          <pc:docMk/>
          <pc:sldMk cId="491017306" sldId="330"/>
        </pc:sldMkLst>
        <pc:spChg chg="del">
          <ac:chgData name="Maria Luisa Introvigne" userId="3112764cc08786ac" providerId="LiveId" clId="{3E9568D6-9F18-4E06-9275-881553131510}" dt="2020-05-07T16:22:55.411" v="3941" actId="478"/>
          <ac:spMkLst>
            <pc:docMk/>
            <pc:sldMk cId="491017306" sldId="330"/>
            <ac:spMk id="11" creationId="{02DFF3CB-3F2C-4108-B0F0-6B11FF0D31B9}"/>
          </ac:spMkLst>
        </pc:spChg>
        <pc:spChg chg="del">
          <ac:chgData name="Maria Luisa Introvigne" userId="3112764cc08786ac" providerId="LiveId" clId="{3E9568D6-9F18-4E06-9275-881553131510}" dt="2020-05-07T16:22:57.689" v="3942" actId="478"/>
          <ac:spMkLst>
            <pc:docMk/>
            <pc:sldMk cId="491017306" sldId="330"/>
            <ac:spMk id="15" creationId="{FEA5F0AF-4CA5-4501-974E-310D364687FA}"/>
          </ac:spMkLst>
        </pc:spChg>
        <pc:picChg chg="del">
          <ac:chgData name="Maria Luisa Introvigne" userId="3112764cc08786ac" providerId="LiveId" clId="{3E9568D6-9F18-4E06-9275-881553131510}" dt="2020-05-07T16:22:58.896" v="3943" actId="478"/>
          <ac:picMkLst>
            <pc:docMk/>
            <pc:sldMk cId="491017306" sldId="330"/>
            <ac:picMk id="7" creationId="{FF168011-09BE-42D7-AF42-A9A9B6894076}"/>
          </ac:picMkLst>
        </pc:picChg>
        <pc:picChg chg="add mod">
          <ac:chgData name="Maria Luisa Introvigne" userId="3112764cc08786ac" providerId="LiveId" clId="{3E9568D6-9F18-4E06-9275-881553131510}" dt="2020-05-07T16:24:18.959" v="3964" actId="1076"/>
          <ac:picMkLst>
            <pc:docMk/>
            <pc:sldMk cId="491017306" sldId="330"/>
            <ac:picMk id="8" creationId="{1BF242C8-EA84-475C-A0CB-57F5AC1BD843}"/>
          </ac:picMkLst>
        </pc:picChg>
        <pc:picChg chg="add mod">
          <ac:chgData name="Maria Luisa Introvigne" userId="3112764cc08786ac" providerId="LiveId" clId="{3E9568D6-9F18-4E06-9275-881553131510}" dt="2020-05-07T16:24:20.394" v="3965" actId="1076"/>
          <ac:picMkLst>
            <pc:docMk/>
            <pc:sldMk cId="491017306" sldId="330"/>
            <ac:picMk id="10" creationId="{D7C63646-D30C-4E21-838E-EE45C8B94D8D}"/>
          </ac:picMkLst>
        </pc:picChg>
        <pc:picChg chg="add mod">
          <ac:chgData name="Maria Luisa Introvigne" userId="3112764cc08786ac" providerId="LiveId" clId="{3E9568D6-9F18-4E06-9275-881553131510}" dt="2020-05-07T16:24:22.002" v="3966" actId="1076"/>
          <ac:picMkLst>
            <pc:docMk/>
            <pc:sldMk cId="491017306" sldId="330"/>
            <ac:picMk id="12" creationId="{4A42AB81-FF66-4F3D-8630-0EAA470BB1B1}"/>
          </ac:picMkLst>
        </pc:picChg>
        <pc:picChg chg="add mod">
          <ac:chgData name="Maria Luisa Introvigne" userId="3112764cc08786ac" providerId="LiveId" clId="{3E9568D6-9F18-4E06-9275-881553131510}" dt="2020-05-07T16:23:36.087" v="3953"/>
          <ac:picMkLst>
            <pc:docMk/>
            <pc:sldMk cId="491017306" sldId="330"/>
            <ac:picMk id="13" creationId="{039AE8BD-8CD0-4178-859D-FBD7BB350579}"/>
          </ac:picMkLst>
        </pc:picChg>
        <pc:picChg chg="add mod">
          <ac:chgData name="Maria Luisa Introvigne" userId="3112764cc08786ac" providerId="LiveId" clId="{3E9568D6-9F18-4E06-9275-881553131510}" dt="2020-05-07T16:24:31.747" v="3968" actId="1076"/>
          <ac:picMkLst>
            <pc:docMk/>
            <pc:sldMk cId="491017306" sldId="330"/>
            <ac:picMk id="14" creationId="{5C1E6066-826B-4A82-8828-E40211744171}"/>
          </ac:picMkLst>
        </pc:picChg>
        <pc:picChg chg="add mod">
          <ac:chgData name="Maria Luisa Introvigne" userId="3112764cc08786ac" providerId="LiveId" clId="{3E9568D6-9F18-4E06-9275-881553131510}" dt="2020-05-07T16:24:55.350" v="3973" actId="1076"/>
          <ac:picMkLst>
            <pc:docMk/>
            <pc:sldMk cId="491017306" sldId="330"/>
            <ac:picMk id="16" creationId="{049F0C84-9D31-48B5-B4FD-45196CCD9233}"/>
          </ac:picMkLst>
        </pc:picChg>
        <pc:picChg chg="add mod">
          <ac:chgData name="Maria Luisa Introvigne" userId="3112764cc08786ac" providerId="LiveId" clId="{3E9568D6-9F18-4E06-9275-881553131510}" dt="2020-05-07T16:24:52.827" v="3972" actId="1076"/>
          <ac:picMkLst>
            <pc:docMk/>
            <pc:sldMk cId="491017306" sldId="330"/>
            <ac:picMk id="17" creationId="{E0EF362A-DA57-430F-A743-4A0FF78A7395}"/>
          </ac:picMkLst>
        </pc:picChg>
      </pc:sldChg>
      <pc:sldChg chg="addSp delSp modSp mod">
        <pc:chgData name="Maria Luisa Introvigne" userId="3112764cc08786ac" providerId="LiveId" clId="{3E9568D6-9F18-4E06-9275-881553131510}" dt="2020-05-08T09:38:34.943" v="5401" actId="20577"/>
        <pc:sldMkLst>
          <pc:docMk/>
          <pc:sldMk cId="3796752323" sldId="331"/>
        </pc:sldMkLst>
        <pc:spChg chg="del">
          <ac:chgData name="Maria Luisa Introvigne" userId="3112764cc08786ac" providerId="LiveId" clId="{3E9568D6-9F18-4E06-9275-881553131510}" dt="2020-05-07T16:25:01.145" v="3974" actId="478"/>
          <ac:spMkLst>
            <pc:docMk/>
            <pc:sldMk cId="3796752323" sldId="331"/>
            <ac:spMk id="4" creationId="{00000000-0000-0000-0000-000000000000}"/>
          </ac:spMkLst>
        </pc:spChg>
        <pc:spChg chg="add mod">
          <ac:chgData name="Maria Luisa Introvigne" userId="3112764cc08786ac" providerId="LiveId" clId="{3E9568D6-9F18-4E06-9275-881553131510}" dt="2020-05-07T16:35:41.382" v="4556" actId="122"/>
          <ac:spMkLst>
            <pc:docMk/>
            <pc:sldMk cId="3796752323" sldId="331"/>
            <ac:spMk id="10" creationId="{FD5B8E71-4234-42E3-8A29-A7215566360B}"/>
          </ac:spMkLst>
        </pc:spChg>
        <pc:spChg chg="del">
          <ac:chgData name="Maria Luisa Introvigne" userId="3112764cc08786ac" providerId="LiveId" clId="{3E9568D6-9F18-4E06-9275-881553131510}" dt="2020-05-07T16:25:02.773" v="3975" actId="478"/>
          <ac:spMkLst>
            <pc:docMk/>
            <pc:sldMk cId="3796752323" sldId="331"/>
            <ac:spMk id="11" creationId="{02DFF3CB-3F2C-4108-B0F0-6B11FF0D31B9}"/>
          </ac:spMkLst>
        </pc:spChg>
        <pc:spChg chg="add mod">
          <ac:chgData name="Maria Luisa Introvigne" userId="3112764cc08786ac" providerId="LiveId" clId="{3E9568D6-9F18-4E06-9275-881553131510}" dt="2020-05-07T16:37:46.747" v="4648" actId="114"/>
          <ac:spMkLst>
            <pc:docMk/>
            <pc:sldMk cId="3796752323" sldId="331"/>
            <ac:spMk id="15" creationId="{3EA87941-C7CA-4449-A1B4-09531B7A2561}"/>
          </ac:spMkLst>
        </pc:spChg>
        <pc:spChg chg="add mod">
          <ac:chgData name="Maria Luisa Introvigne" userId="3112764cc08786ac" providerId="LiveId" clId="{3E9568D6-9F18-4E06-9275-881553131510}" dt="2020-05-08T09:38:34.943" v="5401" actId="20577"/>
          <ac:spMkLst>
            <pc:docMk/>
            <pc:sldMk cId="3796752323" sldId="331"/>
            <ac:spMk id="16" creationId="{0F419C4D-4E8F-4125-B891-6A0C24D4026C}"/>
          </ac:spMkLst>
        </pc:spChg>
        <pc:picChg chg="del">
          <ac:chgData name="Maria Luisa Introvigne" userId="3112764cc08786ac" providerId="LiveId" clId="{3E9568D6-9F18-4E06-9275-881553131510}" dt="2020-05-07T16:25:03.942" v="3976" actId="478"/>
          <ac:picMkLst>
            <pc:docMk/>
            <pc:sldMk cId="3796752323" sldId="331"/>
            <ac:picMk id="7" creationId="{FF168011-09BE-42D7-AF42-A9A9B6894076}"/>
          </ac:picMkLst>
        </pc:picChg>
        <pc:picChg chg="add mod">
          <ac:chgData name="Maria Luisa Introvigne" userId="3112764cc08786ac" providerId="LiveId" clId="{3E9568D6-9F18-4E06-9275-881553131510}" dt="2020-05-07T16:25:09.495" v="3977"/>
          <ac:picMkLst>
            <pc:docMk/>
            <pc:sldMk cId="3796752323" sldId="331"/>
            <ac:picMk id="8" creationId="{8095328A-5674-4CCD-8196-80455681FD8E}"/>
          </ac:picMkLst>
        </pc:picChg>
        <pc:picChg chg="add mod">
          <ac:chgData name="Maria Luisa Introvigne" userId="3112764cc08786ac" providerId="LiveId" clId="{3E9568D6-9F18-4E06-9275-881553131510}" dt="2020-05-07T16:37:04.195" v="4622" actId="1076"/>
          <ac:picMkLst>
            <pc:docMk/>
            <pc:sldMk cId="3796752323" sldId="331"/>
            <ac:picMk id="12" creationId="{AFA6E3E5-5D27-406A-9F45-46D565BBBA68}"/>
          </ac:picMkLst>
        </pc:picChg>
        <pc:picChg chg="add mod">
          <ac:chgData name="Maria Luisa Introvigne" userId="3112764cc08786ac" providerId="LiveId" clId="{3E9568D6-9F18-4E06-9275-881553131510}" dt="2020-05-07T16:37:02.055" v="4621" actId="1076"/>
          <ac:picMkLst>
            <pc:docMk/>
            <pc:sldMk cId="3796752323" sldId="331"/>
            <ac:picMk id="13" creationId="{C1CB8B02-09B7-4609-9868-FBAA7F42EE09}"/>
          </ac:picMkLst>
        </pc:picChg>
        <pc:picChg chg="add mod">
          <ac:chgData name="Maria Luisa Introvigne" userId="3112764cc08786ac" providerId="LiveId" clId="{3E9568D6-9F18-4E06-9275-881553131510}" dt="2020-05-07T16:37:05.536" v="4623" actId="1076"/>
          <ac:picMkLst>
            <pc:docMk/>
            <pc:sldMk cId="3796752323" sldId="331"/>
            <ac:picMk id="14" creationId="{98FCBC53-65DD-4043-BDBE-7A291C957C2A}"/>
          </ac:picMkLst>
        </pc:picChg>
        <pc:picChg chg="add mod">
          <ac:chgData name="Maria Luisa Introvigne" userId="3112764cc08786ac" providerId="LiveId" clId="{3E9568D6-9F18-4E06-9275-881553131510}" dt="2020-05-07T16:37:22.082" v="4627" actId="1076"/>
          <ac:picMkLst>
            <pc:docMk/>
            <pc:sldMk cId="3796752323" sldId="331"/>
            <ac:picMk id="17" creationId="{E0FFEDAC-7A9E-47CC-90C2-F40466F0EE7F}"/>
          </ac:picMkLst>
        </pc:picChg>
        <pc:picChg chg="add mod">
          <ac:chgData name="Maria Luisa Introvigne" userId="3112764cc08786ac" providerId="LiveId" clId="{3E9568D6-9F18-4E06-9275-881553131510}" dt="2020-05-07T16:37:33.299" v="4629" actId="1076"/>
          <ac:picMkLst>
            <pc:docMk/>
            <pc:sldMk cId="3796752323" sldId="331"/>
            <ac:picMk id="18" creationId="{E999AA28-FB78-4957-83CE-2A6082D233C8}"/>
          </ac:picMkLst>
        </pc:picChg>
      </pc:sldChg>
      <pc:sldChg chg="del">
        <pc:chgData name="Maria Luisa Introvigne" userId="3112764cc08786ac" providerId="LiveId" clId="{3E9568D6-9F18-4E06-9275-881553131510}" dt="2020-05-07T16:42:11.389" v="5005" actId="47"/>
        <pc:sldMkLst>
          <pc:docMk/>
          <pc:sldMk cId="2405578976" sldId="332"/>
        </pc:sldMkLst>
      </pc:sldChg>
      <pc:sldChg chg="del">
        <pc:chgData name="Maria Luisa Introvigne" userId="3112764cc08786ac" providerId="LiveId" clId="{3E9568D6-9F18-4E06-9275-881553131510}" dt="2020-05-07T16:42:10.706" v="5003" actId="47"/>
        <pc:sldMkLst>
          <pc:docMk/>
          <pc:sldMk cId="1205555601" sldId="333"/>
        </pc:sldMkLst>
      </pc:sldChg>
      <pc:sldChg chg="del">
        <pc:chgData name="Maria Luisa Introvigne" userId="3112764cc08786ac" providerId="LiveId" clId="{3E9568D6-9F18-4E06-9275-881553131510}" dt="2020-05-07T16:42:10.403" v="5002" actId="47"/>
        <pc:sldMkLst>
          <pc:docMk/>
          <pc:sldMk cId="2943584573" sldId="334"/>
        </pc:sldMkLst>
      </pc:sldChg>
      <pc:sldChg chg="del">
        <pc:chgData name="Maria Luisa Introvigne" userId="3112764cc08786ac" providerId="LiveId" clId="{3E9568D6-9F18-4E06-9275-881553131510}" dt="2020-05-07T16:42:09.701" v="5000" actId="47"/>
        <pc:sldMkLst>
          <pc:docMk/>
          <pc:sldMk cId="3792272368" sldId="335"/>
        </pc:sldMkLst>
      </pc:sldChg>
      <pc:sldChg chg="del">
        <pc:chgData name="Maria Luisa Introvigne" userId="3112764cc08786ac" providerId="LiveId" clId="{3E9568D6-9F18-4E06-9275-881553131510}" dt="2020-05-07T16:42:08.301" v="4996" actId="47"/>
        <pc:sldMkLst>
          <pc:docMk/>
          <pc:sldMk cId="209017505" sldId="336"/>
        </pc:sldMkLst>
      </pc:sldChg>
      <pc:sldChg chg="del">
        <pc:chgData name="Maria Luisa Introvigne" userId="3112764cc08786ac" providerId="LiveId" clId="{3E9568D6-9F18-4E06-9275-881553131510}" dt="2020-05-07T16:42:07.544" v="4994" actId="47"/>
        <pc:sldMkLst>
          <pc:docMk/>
          <pc:sldMk cId="2109772220" sldId="338"/>
        </pc:sldMkLst>
      </pc:sldChg>
      <pc:sldChg chg="del">
        <pc:chgData name="Maria Luisa Introvigne" userId="3112764cc08786ac" providerId="LiveId" clId="{3E9568D6-9F18-4E06-9275-881553131510}" dt="2020-05-07T16:42:06.792" v="4992" actId="47"/>
        <pc:sldMkLst>
          <pc:docMk/>
          <pc:sldMk cId="1520523740" sldId="339"/>
        </pc:sldMkLst>
      </pc:sldChg>
      <pc:sldChg chg="del">
        <pc:chgData name="Maria Luisa Introvigne" userId="3112764cc08786ac" providerId="LiveId" clId="{3E9568D6-9F18-4E06-9275-881553131510}" dt="2020-05-07T16:42:05.331" v="4988" actId="47"/>
        <pc:sldMkLst>
          <pc:docMk/>
          <pc:sldMk cId="2860177885" sldId="344"/>
        </pc:sldMkLst>
      </pc:sldChg>
      <pc:sldChg chg="del">
        <pc:chgData name="Maria Luisa Introvigne" userId="3112764cc08786ac" providerId="LiveId" clId="{3E9568D6-9F18-4E06-9275-881553131510}" dt="2020-05-07T16:42:04.943" v="4987" actId="47"/>
        <pc:sldMkLst>
          <pc:docMk/>
          <pc:sldMk cId="3086459912" sldId="345"/>
        </pc:sldMkLst>
      </pc:sldChg>
      <pc:sldChg chg="del">
        <pc:chgData name="Maria Luisa Introvigne" userId="3112764cc08786ac" providerId="LiveId" clId="{3E9568D6-9F18-4E06-9275-881553131510}" dt="2020-05-07T16:42:04.580" v="4986" actId="47"/>
        <pc:sldMkLst>
          <pc:docMk/>
          <pc:sldMk cId="709350016" sldId="346"/>
        </pc:sldMkLst>
      </pc:sldChg>
      <pc:sldChg chg="del">
        <pc:chgData name="Maria Luisa Introvigne" userId="3112764cc08786ac" providerId="LiveId" clId="{3E9568D6-9F18-4E06-9275-881553131510}" dt="2020-05-07T16:42:04.211" v="4985" actId="47"/>
        <pc:sldMkLst>
          <pc:docMk/>
          <pc:sldMk cId="804710672" sldId="347"/>
        </pc:sldMkLst>
      </pc:sldChg>
      <pc:sldChg chg="del">
        <pc:chgData name="Maria Luisa Introvigne" userId="3112764cc08786ac" providerId="LiveId" clId="{3E9568D6-9F18-4E06-9275-881553131510}" dt="2020-05-07T16:42:03.820" v="4984" actId="47"/>
        <pc:sldMkLst>
          <pc:docMk/>
          <pc:sldMk cId="2922918786" sldId="348"/>
        </pc:sldMkLst>
      </pc:sldChg>
      <pc:sldChg chg="del">
        <pc:chgData name="Maria Luisa Introvigne" userId="3112764cc08786ac" providerId="LiveId" clId="{3E9568D6-9F18-4E06-9275-881553131510}" dt="2020-05-07T16:42:03.404" v="4983" actId="47"/>
        <pc:sldMkLst>
          <pc:docMk/>
          <pc:sldMk cId="1850801003" sldId="349"/>
        </pc:sldMkLst>
      </pc:sldChg>
      <pc:sldChg chg="del">
        <pc:chgData name="Maria Luisa Introvigne" userId="3112764cc08786ac" providerId="LiveId" clId="{3E9568D6-9F18-4E06-9275-881553131510}" dt="2020-05-07T16:42:03.003" v="4982" actId="47"/>
        <pc:sldMkLst>
          <pc:docMk/>
          <pc:sldMk cId="3335693403" sldId="350"/>
        </pc:sldMkLst>
      </pc:sldChg>
      <pc:sldChg chg="del">
        <pc:chgData name="Maria Luisa Introvigne" userId="3112764cc08786ac" providerId="LiveId" clId="{3E9568D6-9F18-4E06-9275-881553131510}" dt="2020-05-07T16:42:02.602" v="4981" actId="47"/>
        <pc:sldMkLst>
          <pc:docMk/>
          <pc:sldMk cId="735491341" sldId="351"/>
        </pc:sldMkLst>
      </pc:sldChg>
      <pc:sldChg chg="del">
        <pc:chgData name="Maria Luisa Introvigne" userId="3112764cc08786ac" providerId="LiveId" clId="{3E9568D6-9F18-4E06-9275-881553131510}" dt="2020-05-07T16:42:02.211" v="4980" actId="47"/>
        <pc:sldMkLst>
          <pc:docMk/>
          <pc:sldMk cId="2826630639" sldId="352"/>
        </pc:sldMkLst>
      </pc:sldChg>
      <pc:sldChg chg="del">
        <pc:chgData name="Maria Luisa Introvigne" userId="3112764cc08786ac" providerId="LiveId" clId="{3E9568D6-9F18-4E06-9275-881553131510}" dt="2020-05-07T16:42:01.777" v="4979" actId="47"/>
        <pc:sldMkLst>
          <pc:docMk/>
          <pc:sldMk cId="362561158" sldId="353"/>
        </pc:sldMkLst>
      </pc:sldChg>
      <pc:sldChg chg="del">
        <pc:chgData name="Maria Luisa Introvigne" userId="3112764cc08786ac" providerId="LiveId" clId="{3E9568D6-9F18-4E06-9275-881553131510}" dt="2020-05-07T16:42:13.694" v="5008" actId="47"/>
        <pc:sldMkLst>
          <pc:docMk/>
          <pc:sldMk cId="1547624554" sldId="358"/>
        </pc:sldMkLst>
      </pc:sldChg>
      <pc:sldChg chg="del">
        <pc:chgData name="Maria Luisa Introvigne" userId="3112764cc08786ac" providerId="LiveId" clId="{3E9568D6-9F18-4E06-9275-881553131510}" dt="2020-05-07T16:42:12.893" v="5007" actId="47"/>
        <pc:sldMkLst>
          <pc:docMk/>
          <pc:sldMk cId="1457575446" sldId="359"/>
        </pc:sldMkLst>
      </pc:sldChg>
      <pc:sldChg chg="del">
        <pc:chgData name="Maria Luisa Introvigne" userId="3112764cc08786ac" providerId="LiveId" clId="{3E9568D6-9F18-4E06-9275-881553131510}" dt="2020-05-07T16:42:08.687" v="4997" actId="47"/>
        <pc:sldMkLst>
          <pc:docMk/>
          <pc:sldMk cId="202241822" sldId="360"/>
        </pc:sldMkLst>
      </pc:sldChg>
      <pc:sldChg chg="del">
        <pc:chgData name="Maria Luisa Introvigne" userId="3112764cc08786ac" providerId="LiveId" clId="{3E9568D6-9F18-4E06-9275-881553131510}" dt="2020-05-07T16:42:07.162" v="4993" actId="47"/>
        <pc:sldMkLst>
          <pc:docMk/>
          <pc:sldMk cId="2142695186" sldId="361"/>
        </pc:sldMkLst>
      </pc:sldChg>
      <pc:sldChg chg="del">
        <pc:chgData name="Maria Luisa Introvigne" userId="3112764cc08786ac" providerId="LiveId" clId="{3E9568D6-9F18-4E06-9275-881553131510}" dt="2020-05-07T16:42:06.438" v="4991" actId="47"/>
        <pc:sldMkLst>
          <pc:docMk/>
          <pc:sldMk cId="2391001701" sldId="362"/>
        </pc:sldMkLst>
      </pc:sldChg>
      <pc:sldChg chg="del">
        <pc:chgData name="Maria Luisa Introvigne" userId="3112764cc08786ac" providerId="LiveId" clId="{3E9568D6-9F18-4E06-9275-881553131510}" dt="2020-05-07T16:42:06.059" v="4990" actId="47"/>
        <pc:sldMkLst>
          <pc:docMk/>
          <pc:sldMk cId="4266775591" sldId="363"/>
        </pc:sldMkLst>
      </pc:sldChg>
      <pc:sldChg chg="del">
        <pc:chgData name="Maria Luisa Introvigne" userId="3112764cc08786ac" providerId="LiveId" clId="{3E9568D6-9F18-4E06-9275-881553131510}" dt="2020-05-07T16:42:05.701" v="4989" actId="47"/>
        <pc:sldMkLst>
          <pc:docMk/>
          <pc:sldMk cId="1399681999" sldId="364"/>
        </pc:sldMkLst>
      </pc:sldChg>
      <pc:sldChg chg="del">
        <pc:chgData name="Maria Luisa Introvigne" userId="3112764cc08786ac" providerId="LiveId" clId="{3E9568D6-9F18-4E06-9275-881553131510}" dt="2020-05-07T16:42:00.866" v="4978" actId="47"/>
        <pc:sldMkLst>
          <pc:docMk/>
          <pc:sldMk cId="4017053589" sldId="365"/>
        </pc:sldMkLst>
      </pc:sldChg>
      <pc:sldChg chg="addSp delSp modSp new mod modAnim">
        <pc:chgData name="Maria Luisa Introvigne" userId="3112764cc08786ac" providerId="LiveId" clId="{3E9568D6-9F18-4E06-9275-881553131510}" dt="2020-05-08T09:38:53.374" v="5406"/>
        <pc:sldMkLst>
          <pc:docMk/>
          <pc:sldMk cId="2853642014" sldId="366"/>
        </pc:sldMkLst>
        <pc:spChg chg="add mod">
          <ac:chgData name="Maria Luisa Introvigne" userId="3112764cc08786ac" providerId="LiveId" clId="{3E9568D6-9F18-4E06-9275-881553131510}" dt="2020-05-07T16:27:38.574" v="4049" actId="20577"/>
          <ac:spMkLst>
            <pc:docMk/>
            <pc:sldMk cId="2853642014" sldId="366"/>
            <ac:spMk id="7" creationId="{8D5048D1-E999-4710-B055-0CE0CF6E0073}"/>
          </ac:spMkLst>
        </pc:spChg>
        <pc:spChg chg="add mod">
          <ac:chgData name="Maria Luisa Introvigne" userId="3112764cc08786ac" providerId="LiveId" clId="{3E9568D6-9F18-4E06-9275-881553131510}" dt="2020-05-08T09:19:59.148" v="5214" actId="14100"/>
          <ac:spMkLst>
            <pc:docMk/>
            <pc:sldMk cId="2853642014" sldId="366"/>
            <ac:spMk id="8" creationId="{7D68F3B2-0E8C-49EB-AD43-4D88083B92B4}"/>
          </ac:spMkLst>
        </pc:spChg>
        <pc:spChg chg="add mod">
          <ac:chgData name="Maria Luisa Introvigne" userId="3112764cc08786ac" providerId="LiveId" clId="{3E9568D6-9F18-4E06-9275-881553131510}" dt="2020-05-08T09:21:05.079" v="5241" actId="1076"/>
          <ac:spMkLst>
            <pc:docMk/>
            <pc:sldMk cId="2853642014" sldId="366"/>
            <ac:spMk id="15" creationId="{77E7F040-5381-4D37-AB89-39CE50BA4FA8}"/>
          </ac:spMkLst>
        </pc:spChg>
        <pc:spChg chg="add mod">
          <ac:chgData name="Maria Luisa Introvigne" userId="3112764cc08786ac" providerId="LiveId" clId="{3E9568D6-9F18-4E06-9275-881553131510}" dt="2020-05-08T09:20:30.737" v="5226" actId="688"/>
          <ac:spMkLst>
            <pc:docMk/>
            <pc:sldMk cId="2853642014" sldId="366"/>
            <ac:spMk id="16" creationId="{A410EE67-E83F-49A5-A408-C53C0E7C4A77}"/>
          </ac:spMkLst>
        </pc:spChg>
        <pc:spChg chg="add mod">
          <ac:chgData name="Maria Luisa Introvigne" userId="3112764cc08786ac" providerId="LiveId" clId="{3E9568D6-9F18-4E06-9275-881553131510}" dt="2020-05-08T09:20:42.344" v="5231" actId="688"/>
          <ac:spMkLst>
            <pc:docMk/>
            <pc:sldMk cId="2853642014" sldId="366"/>
            <ac:spMk id="17" creationId="{A7CEFC0E-5979-4A1A-B92D-D6AC16867E77}"/>
          </ac:spMkLst>
        </pc:spChg>
        <pc:spChg chg="add mod">
          <ac:chgData name="Maria Luisa Introvigne" userId="3112764cc08786ac" providerId="LiveId" clId="{3E9568D6-9F18-4E06-9275-881553131510}" dt="2020-05-08T09:20:51.865" v="5235" actId="1076"/>
          <ac:spMkLst>
            <pc:docMk/>
            <pc:sldMk cId="2853642014" sldId="366"/>
            <ac:spMk id="18" creationId="{00A4EC96-2BA4-491B-B0BE-72B873A0C410}"/>
          </ac:spMkLst>
        </pc:spChg>
        <pc:spChg chg="add mod">
          <ac:chgData name="Maria Luisa Introvigne" userId="3112764cc08786ac" providerId="LiveId" clId="{3E9568D6-9F18-4E06-9275-881553131510}" dt="2020-05-08T09:21:00.468" v="5239" actId="1076"/>
          <ac:spMkLst>
            <pc:docMk/>
            <pc:sldMk cId="2853642014" sldId="366"/>
            <ac:spMk id="19" creationId="{B0825774-22BE-420C-AB73-558F0F279C2F}"/>
          </ac:spMkLst>
        </pc:spChg>
        <pc:graphicFrameChg chg="add del mod">
          <ac:chgData name="Maria Luisa Introvigne" userId="3112764cc08786ac" providerId="LiveId" clId="{3E9568D6-9F18-4E06-9275-881553131510}" dt="2020-05-08T09:17:36.157" v="5193" actId="478"/>
          <ac:graphicFrameMkLst>
            <pc:docMk/>
            <pc:sldMk cId="2853642014" sldId="366"/>
            <ac:graphicFrameMk id="6" creationId="{BA7BB305-0893-4195-97D7-94814179FDC6}"/>
          </ac:graphicFrameMkLst>
        </pc:graphicFrameChg>
        <pc:graphicFrameChg chg="add mod">
          <ac:chgData name="Maria Luisa Introvigne" userId="3112764cc08786ac" providerId="LiveId" clId="{3E9568D6-9F18-4E06-9275-881553131510}" dt="2020-05-08T09:19:55.269" v="5212" actId="1076"/>
          <ac:graphicFrameMkLst>
            <pc:docMk/>
            <pc:sldMk cId="2853642014" sldId="366"/>
            <ac:graphicFrameMk id="9" creationId="{272A9DE8-985E-4053-9FB3-32EF197E2B8B}"/>
          </ac:graphicFrameMkLst>
        </pc:graphicFrameChg>
        <pc:graphicFrameChg chg="add mod">
          <ac:chgData name="Maria Luisa Introvigne" userId="3112764cc08786ac" providerId="LiveId" clId="{3E9568D6-9F18-4E06-9275-881553131510}" dt="2020-05-08T09:19:49.636" v="5208" actId="1076"/>
          <ac:graphicFrameMkLst>
            <pc:docMk/>
            <pc:sldMk cId="2853642014" sldId="366"/>
            <ac:graphicFrameMk id="10" creationId="{A6499B50-DAAD-4734-BDAA-48B76F6CB2AD}"/>
          </ac:graphicFrameMkLst>
        </pc:graphicFrameChg>
        <pc:graphicFrameChg chg="add mod">
          <ac:chgData name="Maria Luisa Introvigne" userId="3112764cc08786ac" providerId="LiveId" clId="{3E9568D6-9F18-4E06-9275-881553131510}" dt="2020-05-08T09:21:01.955" v="5240" actId="1076"/>
          <ac:graphicFrameMkLst>
            <pc:docMk/>
            <pc:sldMk cId="2853642014" sldId="366"/>
            <ac:graphicFrameMk id="11" creationId="{8B02D64E-0E49-42A6-88F3-48E793348BFB}"/>
          </ac:graphicFrameMkLst>
        </pc:graphicFrameChg>
        <pc:graphicFrameChg chg="add mod">
          <ac:chgData name="Maria Luisa Introvigne" userId="3112764cc08786ac" providerId="LiveId" clId="{3E9568D6-9F18-4E06-9275-881553131510}" dt="2020-05-08T09:19:53.260" v="5211" actId="1076"/>
          <ac:graphicFrameMkLst>
            <pc:docMk/>
            <pc:sldMk cId="2853642014" sldId="366"/>
            <ac:graphicFrameMk id="12" creationId="{26FC8EA6-2F25-4A34-947C-6B17630D7216}"/>
          </ac:graphicFrameMkLst>
        </pc:graphicFrameChg>
        <pc:graphicFrameChg chg="add mod">
          <ac:chgData name="Maria Luisa Introvigne" userId="3112764cc08786ac" providerId="LiveId" clId="{3E9568D6-9F18-4E06-9275-881553131510}" dt="2020-05-08T09:21:06.391" v="5242" actId="1076"/>
          <ac:graphicFrameMkLst>
            <pc:docMk/>
            <pc:sldMk cId="2853642014" sldId="366"/>
            <ac:graphicFrameMk id="13" creationId="{48456031-05B8-4849-A7F3-F79E9276322B}"/>
          </ac:graphicFrameMkLst>
        </pc:graphicFrameChg>
        <pc:graphicFrameChg chg="add mod">
          <ac:chgData name="Maria Luisa Introvigne" userId="3112764cc08786ac" providerId="LiveId" clId="{3E9568D6-9F18-4E06-9275-881553131510}" dt="2020-05-08T09:20:27.594" v="5225" actId="1076"/>
          <ac:graphicFrameMkLst>
            <pc:docMk/>
            <pc:sldMk cId="2853642014" sldId="366"/>
            <ac:graphicFrameMk id="14" creationId="{C4D753F3-2CE3-42E1-B7A3-944F88E3B050}"/>
          </ac:graphicFrameMkLst>
        </pc:graphicFrameChg>
        <pc:picChg chg="add mod">
          <ac:chgData name="Maria Luisa Introvigne" userId="3112764cc08786ac" providerId="LiveId" clId="{3E9568D6-9F18-4E06-9275-881553131510}" dt="2020-05-07T16:26:39.215" v="3979"/>
          <ac:picMkLst>
            <pc:docMk/>
            <pc:sldMk cId="2853642014" sldId="366"/>
            <ac:picMk id="4" creationId="{4D935C0F-5F96-4D32-A482-178341C33FD5}"/>
          </ac:picMkLst>
        </pc:picChg>
        <pc:picChg chg="add mod">
          <ac:chgData name="Maria Luisa Introvigne" userId="3112764cc08786ac" providerId="LiveId" clId="{3E9568D6-9F18-4E06-9275-881553131510}" dt="2020-05-07T16:26:45.075" v="3980"/>
          <ac:picMkLst>
            <pc:docMk/>
            <pc:sldMk cId="2853642014" sldId="366"/>
            <ac:picMk id="5" creationId="{6C3C343C-66E2-4AB7-93A7-198D78C29459}"/>
          </ac:picMkLst>
        </pc:picChg>
      </pc:sldChg>
      <pc:sldChg chg="addSp delSp modSp new mod">
        <pc:chgData name="Maria Luisa Introvigne" userId="3112764cc08786ac" providerId="LiveId" clId="{3E9568D6-9F18-4E06-9275-881553131510}" dt="2020-05-08T09:26:45.221" v="5283" actId="1076"/>
        <pc:sldMkLst>
          <pc:docMk/>
          <pc:sldMk cId="3424987304" sldId="367"/>
        </pc:sldMkLst>
        <pc:spChg chg="add mod">
          <ac:chgData name="Maria Luisa Introvigne" userId="3112764cc08786ac" providerId="LiveId" clId="{3E9568D6-9F18-4E06-9275-881553131510}" dt="2020-05-07T16:30:31.804" v="4205" actId="20577"/>
          <ac:spMkLst>
            <pc:docMk/>
            <pc:sldMk cId="3424987304" sldId="367"/>
            <ac:spMk id="6" creationId="{9FF6E465-F654-4C13-B29F-9ED5A0B05E34}"/>
          </ac:spMkLst>
        </pc:spChg>
        <pc:spChg chg="add mod">
          <ac:chgData name="Maria Luisa Introvigne" userId="3112764cc08786ac" providerId="LiveId" clId="{3E9568D6-9F18-4E06-9275-881553131510}" dt="2020-05-08T09:23:35.965" v="5261" actId="14100"/>
          <ac:spMkLst>
            <pc:docMk/>
            <pc:sldMk cId="3424987304" sldId="367"/>
            <ac:spMk id="8" creationId="{9910DFAD-0F7F-4656-A8CA-6732E11687A5}"/>
          </ac:spMkLst>
        </pc:spChg>
        <pc:spChg chg="add mod">
          <ac:chgData name="Maria Luisa Introvigne" userId="3112764cc08786ac" providerId="LiveId" clId="{3E9568D6-9F18-4E06-9275-881553131510}" dt="2020-05-08T09:26:40.980" v="5282" actId="1076"/>
          <ac:spMkLst>
            <pc:docMk/>
            <pc:sldMk cId="3424987304" sldId="367"/>
            <ac:spMk id="10" creationId="{A3E5C565-3673-4187-B4C5-EC81050DA81B}"/>
          </ac:spMkLst>
        </pc:spChg>
        <pc:spChg chg="add mod">
          <ac:chgData name="Maria Luisa Introvigne" userId="3112764cc08786ac" providerId="LiveId" clId="{3E9568D6-9F18-4E06-9275-881553131510}" dt="2020-05-08T09:23:42.654" v="5263" actId="14100"/>
          <ac:spMkLst>
            <pc:docMk/>
            <pc:sldMk cId="3424987304" sldId="367"/>
            <ac:spMk id="11" creationId="{580D1A47-4376-4A49-9386-8501FBEF129D}"/>
          </ac:spMkLst>
        </pc:spChg>
        <pc:graphicFrameChg chg="add mod">
          <ac:chgData name="Maria Luisa Introvigne" userId="3112764cc08786ac" providerId="LiveId" clId="{3E9568D6-9F18-4E06-9275-881553131510}" dt="2020-05-08T09:26:37.069" v="5281" actId="14100"/>
          <ac:graphicFrameMkLst>
            <pc:docMk/>
            <pc:sldMk cId="3424987304" sldId="367"/>
            <ac:graphicFrameMk id="9" creationId="{288DB087-8BA6-4B36-9678-B8281C9BC64E}"/>
          </ac:graphicFrameMkLst>
        </pc:graphicFrameChg>
        <pc:graphicFrameChg chg="add mod">
          <ac:chgData name="Maria Luisa Introvigne" userId="3112764cc08786ac" providerId="LiveId" clId="{3E9568D6-9F18-4E06-9275-881553131510}" dt="2020-05-08T09:26:45.221" v="5283" actId="1076"/>
          <ac:graphicFrameMkLst>
            <pc:docMk/>
            <pc:sldMk cId="3424987304" sldId="367"/>
            <ac:graphicFrameMk id="12" creationId="{CFC2EB65-617E-4900-947D-6A448375F85E}"/>
          </ac:graphicFrameMkLst>
        </pc:graphicFrameChg>
        <pc:graphicFrameChg chg="add del mod">
          <ac:chgData name="Maria Luisa Introvigne" userId="3112764cc08786ac" providerId="LiveId" clId="{3E9568D6-9F18-4E06-9275-881553131510}" dt="2020-05-08T09:26:01.367" v="5274" actId="478"/>
          <ac:graphicFrameMkLst>
            <pc:docMk/>
            <pc:sldMk cId="3424987304" sldId="367"/>
            <ac:graphicFrameMk id="13" creationId="{1A0699FE-B10F-4566-A7BA-F780CA8F648E}"/>
          </ac:graphicFrameMkLst>
        </pc:graphicFrameChg>
        <pc:graphicFrameChg chg="add mod">
          <ac:chgData name="Maria Luisa Introvigne" userId="3112764cc08786ac" providerId="LiveId" clId="{3E9568D6-9F18-4E06-9275-881553131510}" dt="2020-05-08T09:26:32.740" v="5280" actId="1076"/>
          <ac:graphicFrameMkLst>
            <pc:docMk/>
            <pc:sldMk cId="3424987304" sldId="367"/>
            <ac:graphicFrameMk id="14" creationId="{0E1541BE-28C0-42B0-A521-7EFD7F4595B6}"/>
          </ac:graphicFrameMkLst>
        </pc:graphicFrameChg>
        <pc:picChg chg="add mod">
          <ac:chgData name="Maria Luisa Introvigne" userId="3112764cc08786ac" providerId="LiveId" clId="{3E9568D6-9F18-4E06-9275-881553131510}" dt="2020-05-07T16:30:10.427" v="4189"/>
          <ac:picMkLst>
            <pc:docMk/>
            <pc:sldMk cId="3424987304" sldId="367"/>
            <ac:picMk id="4" creationId="{0FEFDEFB-AB8F-4357-AB9E-E00328A2B355}"/>
          </ac:picMkLst>
        </pc:picChg>
        <pc:picChg chg="add mod">
          <ac:chgData name="Maria Luisa Introvigne" userId="3112764cc08786ac" providerId="LiveId" clId="{3E9568D6-9F18-4E06-9275-881553131510}" dt="2020-05-07T16:30:17.155" v="4190"/>
          <ac:picMkLst>
            <pc:docMk/>
            <pc:sldMk cId="3424987304" sldId="367"/>
            <ac:picMk id="5" creationId="{65689FF5-0625-4DBB-9EE1-A8701E9707E8}"/>
          </ac:picMkLst>
        </pc:picChg>
        <pc:picChg chg="add del mod">
          <ac:chgData name="Maria Luisa Introvigne" userId="3112764cc08786ac" providerId="LiveId" clId="{3E9568D6-9F18-4E06-9275-881553131510}" dt="2020-05-08T09:21:55.678" v="5243" actId="478"/>
          <ac:picMkLst>
            <pc:docMk/>
            <pc:sldMk cId="3424987304" sldId="367"/>
            <ac:picMk id="7" creationId="{E0F65FC0-6B9A-44CB-ACF5-A8A282E189CE}"/>
          </ac:picMkLst>
        </pc:picChg>
      </pc:sldChg>
      <pc:sldChg chg="addSp delSp modSp add del mod">
        <pc:chgData name="Maria Luisa Introvigne" userId="3112764cc08786ac" providerId="LiveId" clId="{3E9568D6-9F18-4E06-9275-881553131510}" dt="2020-05-08T09:26:51.287" v="5284" actId="2696"/>
        <pc:sldMkLst>
          <pc:docMk/>
          <pc:sldMk cId="2445094827" sldId="368"/>
        </pc:sldMkLst>
        <pc:spChg chg="mod">
          <ac:chgData name="Maria Luisa Introvigne" userId="3112764cc08786ac" providerId="LiveId" clId="{3E9568D6-9F18-4E06-9275-881553131510}" dt="2020-05-07T16:33:55.372" v="4527" actId="1076"/>
          <ac:spMkLst>
            <pc:docMk/>
            <pc:sldMk cId="2445094827" sldId="368"/>
            <ac:spMk id="8" creationId="{9910DFAD-0F7F-4656-A8CA-6732E11687A5}"/>
          </ac:spMkLst>
        </pc:spChg>
        <pc:graphicFrameChg chg="add del mod">
          <ac:chgData name="Maria Luisa Introvigne" userId="3112764cc08786ac" providerId="LiveId" clId="{3E9568D6-9F18-4E06-9275-881553131510}" dt="2020-05-08T09:23:47.592" v="5264" actId="21"/>
          <ac:graphicFrameMkLst>
            <pc:docMk/>
            <pc:sldMk cId="2445094827" sldId="368"/>
            <ac:graphicFrameMk id="7" creationId="{D13288E9-EE67-4FD1-901E-7ACCF7ADED30}"/>
          </ac:graphicFrameMkLst>
        </pc:graphicFrameChg>
        <pc:graphicFrameChg chg="add del mod">
          <ac:chgData name="Maria Luisa Introvigne" userId="3112764cc08786ac" providerId="LiveId" clId="{3E9568D6-9F18-4E06-9275-881553131510}" dt="2020-05-08T09:22:55.881" v="5250" actId="478"/>
          <ac:graphicFrameMkLst>
            <pc:docMk/>
            <pc:sldMk cId="2445094827" sldId="368"/>
            <ac:graphicFrameMk id="9" creationId="{B3703B91-5F40-436F-AB0C-5CB3E0E9415F}"/>
          </ac:graphicFrameMkLst>
        </pc:graphicFrameChg>
        <pc:picChg chg="del">
          <ac:chgData name="Maria Luisa Introvigne" userId="3112764cc08786ac" providerId="LiveId" clId="{3E9568D6-9F18-4E06-9275-881553131510}" dt="2020-05-07T16:32:07.807" v="4368" actId="478"/>
          <ac:picMkLst>
            <pc:docMk/>
            <pc:sldMk cId="2445094827" sldId="368"/>
            <ac:picMk id="7" creationId="{E0F65FC0-6B9A-44CB-ACF5-A8A282E189CE}"/>
          </ac:picMkLst>
        </pc:picChg>
      </pc:sldChg>
      <pc:sldChg chg="addSp delSp modSp add mod">
        <pc:chgData name="Maria Luisa Introvigne" userId="3112764cc08786ac" providerId="LiveId" clId="{3E9568D6-9F18-4E06-9275-881553131510}" dt="2020-05-07T16:41:40.279" v="4977" actId="255"/>
        <pc:sldMkLst>
          <pc:docMk/>
          <pc:sldMk cId="0" sldId="369"/>
        </pc:sldMkLst>
        <pc:spChg chg="mod">
          <ac:chgData name="Maria Luisa Introvigne" userId="3112764cc08786ac" providerId="LiveId" clId="{3E9568D6-9F18-4E06-9275-881553131510}" dt="2020-05-07T16:39:27.286" v="4673" actId="1076"/>
          <ac:spMkLst>
            <pc:docMk/>
            <pc:sldMk cId="0" sldId="369"/>
            <ac:spMk id="6" creationId="{62361173-7D40-4B34-BFF5-6FE34CA24AE5}"/>
          </ac:spMkLst>
        </pc:spChg>
        <pc:spChg chg="mod">
          <ac:chgData name="Maria Luisa Introvigne" userId="3112764cc08786ac" providerId="LiveId" clId="{3E9568D6-9F18-4E06-9275-881553131510}" dt="2020-05-07T16:39:29.681" v="4674" actId="1076"/>
          <ac:spMkLst>
            <pc:docMk/>
            <pc:sldMk cId="0" sldId="369"/>
            <ac:spMk id="12" creationId="{5FB27F13-DED7-4AD7-B5F5-6D4B43521724}"/>
          </ac:spMkLst>
        </pc:spChg>
        <pc:spChg chg="mod">
          <ac:chgData name="Maria Luisa Introvigne" userId="3112764cc08786ac" providerId="LiveId" clId="{3E9568D6-9F18-4E06-9275-881553131510}" dt="2020-05-07T16:39:44.436" v="4678" actId="1076"/>
          <ac:spMkLst>
            <pc:docMk/>
            <pc:sldMk cId="0" sldId="369"/>
            <ac:spMk id="13" creationId="{7BFE1606-360F-42BD-B6E5-E7FFF59C85F8}"/>
          </ac:spMkLst>
        </pc:spChg>
        <pc:spChg chg="mod">
          <ac:chgData name="Maria Luisa Introvigne" userId="3112764cc08786ac" providerId="LiveId" clId="{3E9568D6-9F18-4E06-9275-881553131510}" dt="2020-05-07T16:41:40.279" v="4977" actId="255"/>
          <ac:spMkLst>
            <pc:docMk/>
            <pc:sldMk cId="0" sldId="369"/>
            <ac:spMk id="14" creationId="{6B1F3C2C-4178-4F94-A438-DA5A4D8E52BC}"/>
          </ac:spMkLst>
        </pc:spChg>
        <pc:spChg chg="del">
          <ac:chgData name="Maria Luisa Introvigne" userId="3112764cc08786ac" providerId="LiveId" clId="{3E9568D6-9F18-4E06-9275-881553131510}" dt="2020-05-07T16:38:55.506" v="4661" actId="478"/>
          <ac:spMkLst>
            <pc:docMk/>
            <pc:sldMk cId="0" sldId="369"/>
            <ac:spMk id="31749" creationId="{F3DFFBC7-9E88-4389-AC82-56395754FE42}"/>
          </ac:spMkLst>
        </pc:spChg>
        <pc:picChg chg="add mod">
          <ac:chgData name="Maria Luisa Introvigne" userId="3112764cc08786ac" providerId="LiveId" clId="{3E9568D6-9F18-4E06-9275-881553131510}" dt="2020-05-07T16:38:44.090" v="4657"/>
          <ac:picMkLst>
            <pc:docMk/>
            <pc:sldMk cId="0" sldId="369"/>
            <ac:picMk id="10" creationId="{8332F064-B756-458D-A1BB-E3DFE7527324}"/>
          </ac:picMkLst>
        </pc:picChg>
        <pc:picChg chg="mod">
          <ac:chgData name="Maria Luisa Introvigne" userId="3112764cc08786ac" providerId="LiveId" clId="{3E9568D6-9F18-4E06-9275-881553131510}" dt="2020-05-07T16:39:40.472" v="4677" actId="1076"/>
          <ac:picMkLst>
            <pc:docMk/>
            <pc:sldMk cId="0" sldId="369"/>
            <ac:picMk id="31746" creationId="{E0511088-2CF1-4089-8DB9-16B29421BC79}"/>
          </ac:picMkLst>
        </pc:picChg>
        <pc:picChg chg="mod">
          <ac:chgData name="Maria Luisa Introvigne" userId="3112764cc08786ac" providerId="LiveId" clId="{3E9568D6-9F18-4E06-9275-881553131510}" dt="2020-05-07T16:39:31.675" v="4675" actId="1076"/>
          <ac:picMkLst>
            <pc:docMk/>
            <pc:sldMk cId="0" sldId="369"/>
            <ac:picMk id="31747" creationId="{84BE0201-1299-43FD-85D8-6159A6E8B56B}"/>
          </ac:picMkLst>
        </pc:picChg>
      </pc:sldChg>
      <pc:sldMasterChg chg="setBg modSldLayout">
        <pc:chgData name="Maria Luisa Introvigne" userId="3112764cc08786ac" providerId="LiveId" clId="{3E9568D6-9F18-4E06-9275-881553131510}" dt="2020-05-07T15:01:26.590" v="275"/>
        <pc:sldMasterMkLst>
          <pc:docMk/>
          <pc:sldMasterMk cId="280823690" sldId="2147483660"/>
        </pc:sldMasterMkLst>
        <pc:sldLayoutChg chg="setBg">
          <pc:chgData name="Maria Luisa Introvigne" userId="3112764cc08786ac" providerId="LiveId" clId="{3E9568D6-9F18-4E06-9275-881553131510}" dt="2020-05-07T15:01:26.590" v="275"/>
          <pc:sldLayoutMkLst>
            <pc:docMk/>
            <pc:sldMasterMk cId="280823690" sldId="2147483660"/>
            <pc:sldLayoutMk cId="2373025051" sldId="2147483661"/>
          </pc:sldLayoutMkLst>
        </pc:sldLayoutChg>
        <pc:sldLayoutChg chg="setBg">
          <pc:chgData name="Maria Luisa Introvigne" userId="3112764cc08786ac" providerId="LiveId" clId="{3E9568D6-9F18-4E06-9275-881553131510}" dt="2020-05-07T15:01:26.590" v="275"/>
          <pc:sldLayoutMkLst>
            <pc:docMk/>
            <pc:sldMasterMk cId="280823690" sldId="2147483660"/>
            <pc:sldLayoutMk cId="2779161840" sldId="2147483662"/>
          </pc:sldLayoutMkLst>
        </pc:sldLayoutChg>
        <pc:sldLayoutChg chg="setBg">
          <pc:chgData name="Maria Luisa Introvigne" userId="3112764cc08786ac" providerId="LiveId" clId="{3E9568D6-9F18-4E06-9275-881553131510}" dt="2020-05-07T15:01:26.590" v="275"/>
          <pc:sldLayoutMkLst>
            <pc:docMk/>
            <pc:sldMasterMk cId="280823690" sldId="2147483660"/>
            <pc:sldLayoutMk cId="1730142748" sldId="2147483663"/>
          </pc:sldLayoutMkLst>
        </pc:sldLayoutChg>
        <pc:sldLayoutChg chg="setBg">
          <pc:chgData name="Maria Luisa Introvigne" userId="3112764cc08786ac" providerId="LiveId" clId="{3E9568D6-9F18-4E06-9275-881553131510}" dt="2020-05-07T15:01:26.590" v="275"/>
          <pc:sldLayoutMkLst>
            <pc:docMk/>
            <pc:sldMasterMk cId="280823690" sldId="2147483660"/>
            <pc:sldLayoutMk cId="3921781839" sldId="2147483664"/>
          </pc:sldLayoutMkLst>
        </pc:sldLayoutChg>
        <pc:sldLayoutChg chg="setBg">
          <pc:chgData name="Maria Luisa Introvigne" userId="3112764cc08786ac" providerId="LiveId" clId="{3E9568D6-9F18-4E06-9275-881553131510}" dt="2020-05-07T15:01:26.590" v="275"/>
          <pc:sldLayoutMkLst>
            <pc:docMk/>
            <pc:sldMasterMk cId="280823690" sldId="2147483660"/>
            <pc:sldLayoutMk cId="3633138310" sldId="2147483665"/>
          </pc:sldLayoutMkLst>
        </pc:sldLayoutChg>
        <pc:sldLayoutChg chg="setBg">
          <pc:chgData name="Maria Luisa Introvigne" userId="3112764cc08786ac" providerId="LiveId" clId="{3E9568D6-9F18-4E06-9275-881553131510}" dt="2020-05-07T15:01:26.590" v="275"/>
          <pc:sldLayoutMkLst>
            <pc:docMk/>
            <pc:sldMasterMk cId="280823690" sldId="2147483660"/>
            <pc:sldLayoutMk cId="1170201140" sldId="2147483666"/>
          </pc:sldLayoutMkLst>
        </pc:sldLayoutChg>
        <pc:sldLayoutChg chg="setBg">
          <pc:chgData name="Maria Luisa Introvigne" userId="3112764cc08786ac" providerId="LiveId" clId="{3E9568D6-9F18-4E06-9275-881553131510}" dt="2020-05-07T15:01:26.590" v="275"/>
          <pc:sldLayoutMkLst>
            <pc:docMk/>
            <pc:sldMasterMk cId="280823690" sldId="2147483660"/>
            <pc:sldLayoutMk cId="3595249069" sldId="2147483667"/>
          </pc:sldLayoutMkLst>
        </pc:sldLayoutChg>
        <pc:sldLayoutChg chg="setBg">
          <pc:chgData name="Maria Luisa Introvigne" userId="3112764cc08786ac" providerId="LiveId" clId="{3E9568D6-9F18-4E06-9275-881553131510}" dt="2020-05-07T15:01:26.590" v="275"/>
          <pc:sldLayoutMkLst>
            <pc:docMk/>
            <pc:sldMasterMk cId="280823690" sldId="2147483660"/>
            <pc:sldLayoutMk cId="2974001142" sldId="2147483668"/>
          </pc:sldLayoutMkLst>
        </pc:sldLayoutChg>
        <pc:sldLayoutChg chg="setBg">
          <pc:chgData name="Maria Luisa Introvigne" userId="3112764cc08786ac" providerId="LiveId" clId="{3E9568D6-9F18-4E06-9275-881553131510}" dt="2020-05-07T15:01:26.590" v="275"/>
          <pc:sldLayoutMkLst>
            <pc:docMk/>
            <pc:sldMasterMk cId="280823690" sldId="2147483660"/>
            <pc:sldLayoutMk cId="3458197624" sldId="2147483669"/>
          </pc:sldLayoutMkLst>
        </pc:sldLayoutChg>
        <pc:sldLayoutChg chg="setBg">
          <pc:chgData name="Maria Luisa Introvigne" userId="3112764cc08786ac" providerId="LiveId" clId="{3E9568D6-9F18-4E06-9275-881553131510}" dt="2020-05-07T15:01:26.590" v="275"/>
          <pc:sldLayoutMkLst>
            <pc:docMk/>
            <pc:sldMasterMk cId="280823690" sldId="2147483660"/>
            <pc:sldLayoutMk cId="3828639978" sldId="2147483670"/>
          </pc:sldLayoutMkLst>
        </pc:sldLayoutChg>
        <pc:sldLayoutChg chg="setBg">
          <pc:chgData name="Maria Luisa Introvigne" userId="3112764cc08786ac" providerId="LiveId" clId="{3E9568D6-9F18-4E06-9275-881553131510}" dt="2020-05-07T15:01:26.590" v="275"/>
          <pc:sldLayoutMkLst>
            <pc:docMk/>
            <pc:sldMasterMk cId="280823690" sldId="2147483660"/>
            <pc:sldLayoutMk cId="3014269441" sldId="214748367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69251088139489"/>
          <c:y val="1.4391432100283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Tecnologia Chirale (2003)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0D2-8B4D-A295-849CCA3A78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D2-8B4D-A295-849CCA3A78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D2-8B4D-A295-849CCA3A78E8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D2-8B4D-A295-849CCA3A78E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D2-8B4D-A295-849CCA3A78E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D2-8B4D-A295-849CCA3A78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Metodi Asimmetrici Biologici</c:v>
                </c:pt>
                <c:pt idx="1">
                  <c:v>Metodi Asimmetrici chimici</c:v>
                </c:pt>
                <c:pt idx="2">
                  <c:v>Sintesi da chiral pool e Risoluzioni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0.11</c:v>
                </c:pt>
                <c:pt idx="1">
                  <c:v>0.35</c:v>
                </c:pt>
                <c:pt idx="2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D2-8B4D-A295-849CCA3A7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69251088139489"/>
          <c:y val="1.4391432100283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Tecnologia Chirale (2003)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0D2-8B4D-A295-849CCA3A78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D2-8B4D-A295-849CCA3A78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D2-8B4D-A295-849CCA3A78E8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D2-8B4D-A295-849CCA3A78E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D2-8B4D-A295-849CCA3A78E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D2-8B4D-A295-849CCA3A78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Metodi Asimmetrici Biologici</c:v>
                </c:pt>
                <c:pt idx="1">
                  <c:v>Metodi Asimmetrici chimici</c:v>
                </c:pt>
                <c:pt idx="2">
                  <c:v>Sintesi da chiral pool e Risoluzioni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0.11</c:v>
                </c:pt>
                <c:pt idx="1">
                  <c:v>0.35</c:v>
                </c:pt>
                <c:pt idx="2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D2-8B4D-A295-849CCA3A7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8A438-A62D-4A4E-9034-D349526DB47A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5D7ED-ADF4-4AB4-B100-73CF34CB240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86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D7ED-ADF4-4AB4-B100-73CF34CB240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19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5D7ED-ADF4-4AB4-B100-73CF34CB240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38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F34BE8-ABE1-47D2-8B84-F1B12CF1A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31E1543-1143-48AE-9940-F8B8DA157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CC7412-4E9D-47BC-8B37-644A2FD1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D842-80A3-4239-88A4-C0FB97F45490}" type="datetime1">
              <a:rPr lang="en-GB" smtClean="0"/>
              <a:t>20/05/2024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8AC36F-0B24-41F5-A05B-1EECA111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PRESENTAZIONE TESI SPERIMENTALE 2020</a:t>
            </a: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4EBDB8-CB7E-47B7-97A1-7F7D55CD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1F12-46BC-485D-B502-C9AF70CA1AC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02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7D47C5-D046-49C3-A16B-9A40337F3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A64456-FF0D-4B2D-8006-F1CB3B3BE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59A46A-3B51-4A1E-BD22-7BD70DB7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26F6-7BF4-4625-84CC-D336CE051EAF}" type="datetime1">
              <a:rPr lang="en-GB" smtClean="0"/>
              <a:t>20/05/2024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66E613-C10B-435E-81BE-B0806510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PRESENTAZIONE TESI SPERIMENTALE 2020</a:t>
            </a: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46B518-DFBB-4150-AD09-B87A95E0A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1F12-46BC-485D-B502-C9AF70CA1AC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63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27DB712-D3F6-4142-9A35-91722195FB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C3CFC0-8CA2-466B-8A74-2384D1E04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AF7A88-7388-4FD8-8D08-3D111D99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94A-8DCA-4FAE-9066-4DD531527C1D}" type="datetime1">
              <a:rPr lang="en-GB" smtClean="0"/>
              <a:t>20/05/2024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025FEA5-3E69-4759-9662-66532535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PRESENTAZIONE TESI SPERIMENTALE 2020</a:t>
            </a: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75BC7B-D55B-4D05-9BD3-3A197D0D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1F12-46BC-485D-B502-C9AF70CA1AC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26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B22D28-8E84-4145-989E-40CA0FFDE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B57F78-E4BC-4E79-935E-0C72C319E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C85C9C-7555-48CE-BE0C-DF20A8BF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E4AB-64B5-4021-996E-D8EDC705C7D4}" type="datetime1">
              <a:rPr lang="en-GB" smtClean="0"/>
              <a:t>20/05/2024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6A7BF8-EA55-4335-8C8E-112EDBA2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PRESENTAZIONE TESI SPERIMENTALE 2020</a:t>
            </a: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937CD4-EFC2-40B3-95E6-33C4A6A6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1F12-46BC-485D-B502-C9AF70CA1AC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16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033B24-40AC-4D2E-A05E-03F6594A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AC152A-FCD1-493D-AAB4-CEEBE43F3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55008B-F28B-47AB-9E2F-7F9E4D79F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82606-1D35-43B4-8B54-717230F4DB78}" type="datetime1">
              <a:rPr lang="en-GB" smtClean="0"/>
              <a:t>20/05/2024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0FF062-1B8F-4D3B-ABDA-F4F2F9C6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PRESENTAZIONE TESI SPERIMENTALE 2020</a:t>
            </a: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2FB56C-4561-4472-A688-FD2AB951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1F12-46BC-485D-B502-C9AF70CA1AC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14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23AF5A-0ADD-4381-8205-9A8754309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0DBA1C-DB4A-4BA3-9387-FE4325C9B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3680C47-1E2B-4C05-A469-707F1C8C0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671400-2971-42AD-AE01-59A9D3E1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5204-4E40-45EF-9C8E-EA94E67A3A00}" type="datetime1">
              <a:rPr lang="en-GB" smtClean="0"/>
              <a:t>20/05/2024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B48D36-5053-4637-AE83-8E4E07C6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PRESENTAZIONE TESI SPERIMENTALE 2020</a:t>
            </a:r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85BCF9-8BDD-45EA-8ED9-B48DC190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1F12-46BC-485D-B502-C9AF70CA1AC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78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80C4F9-16EF-4D2F-8D2C-C859A819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13B22C-F522-4F1B-AF5F-B252BA87B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F4C0D7-D48E-4BEA-A596-5E1C7D72D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29A0802-8AB9-405E-ACC6-C902D0801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2ECDAC4-9BAE-44DE-80F0-4EC23CD743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2790BFC-A8E3-4662-8C64-EE13BA4D7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9C4C-61D6-43F4-BE86-7DF0A74A182F}" type="datetime1">
              <a:rPr lang="en-GB" smtClean="0"/>
              <a:t>20/05/2024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919540C-0D5C-4B9D-89FF-B4768D5F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PRESENTAZIONE TESI SPERIMENTALE 2020</a:t>
            </a:r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2B5087D-78A2-480A-B0BD-3C934877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1F12-46BC-485D-B502-C9AF70CA1AC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3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C6B170-7AF8-4A7E-9FC6-59EC64F99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CA6B1E4-03A2-4D87-9FF5-61BCE524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8708-AD63-497D-AABD-FD1D36C08DF4}" type="datetime1">
              <a:rPr lang="en-GB" smtClean="0"/>
              <a:t>20/05/2024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4C5AF9E-B2AD-4ACB-B06D-9C48487AB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PRESENTAZIONE TESI SPERIMENTALE 2020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E7DD7B-FD06-4AC2-81BB-2DA323A1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1F12-46BC-485D-B502-C9AF70CA1AC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20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F120FE8-2651-420C-8AC4-111EDEA8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078C-EC90-43FC-8A74-21870C2C2060}" type="datetime1">
              <a:rPr lang="en-GB" smtClean="0"/>
              <a:t>20/05/2024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9653E9E-05C3-4376-BA12-F51CB1110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PRESENTAZIONE TESI SPERIMENTALE 2020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0D005A-D547-4D34-B44C-57FD479C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1F12-46BC-485D-B502-C9AF70CA1AC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4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75874D-B332-4471-A616-DFE764F4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5C35F6-BCBB-4870-8C79-EC76DAEA4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1881E5-2CC6-4CB0-AE06-026A3075C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6204FF0-C3AD-494D-9236-6F793492E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9501-82CA-4091-B7D9-A594B844BAF0}" type="datetime1">
              <a:rPr lang="en-GB" smtClean="0"/>
              <a:t>20/05/2024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5C56C0-0B6A-4298-9ABD-B5ED270D0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PRESENTAZIONE TESI SPERIMENTALE 2020</a:t>
            </a:r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8EDBF5D-29BE-4EF6-83E8-AE3506D90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1F12-46BC-485D-B502-C9AF70CA1AC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00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6C37ED-D16E-48EA-B3F6-C6020A07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1BE145D-DE6C-425D-AF73-2EF482162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F20B6D8-BF64-46D6-A3D4-37784BBF0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22A391-A5D0-498E-81E4-AB7E35717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2C29-7006-49A8-9764-06568960D2EA}" type="datetime1">
              <a:rPr lang="en-GB" smtClean="0"/>
              <a:t>20/05/2024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454022-D8C4-4D47-BB8D-7639C582E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PRESENTAZIONE TESI SPERIMENTALE 2020</a:t>
            </a:r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DFF324A-F5C9-4251-BDFB-25C8C2D4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1F12-46BC-485D-B502-C9AF70CA1AC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19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A84081C-8797-418F-9773-25ECD022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F541E8-6412-472C-8571-506F24B05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B42B8E-2B6B-4C78-B46B-DF2A5C89B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E53C7-05F8-44E1-A94D-61D672E1A2D5}" type="datetime1">
              <a:rPr lang="en-GB" smtClean="0"/>
              <a:t>20/05/2024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4B355B-9038-412C-A222-3B012A177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PRESENTAZIONE TESI SPERIMENTALE 2020</a:t>
            </a:r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30003F-7299-4C50-95B6-EC6FB8533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1F12-46BC-485D-B502-C9AF70CA1AC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2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6F92332-D09A-49D3-A328-5C6308DE5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1" y="84062"/>
            <a:ext cx="4944963" cy="3219694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3991B26-313C-4985-8DE3-986D7577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PRESENTAZIONE TESI SPERIMENTALE 20 MAGGIO 2024</a:t>
            </a: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8D9275C-62FD-4C97-B3CE-FA72C28E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1F12-46BC-485D-B502-C9AF70CA1AC7}" type="slidenum">
              <a:rPr lang="en-GB" smtClean="0"/>
              <a:t>1</a:t>
            </a:fld>
            <a:endParaRPr lang="en-GB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F1525B8-9A6F-9B49-A71C-4F92C2F74CEB}"/>
              </a:ext>
            </a:extLst>
          </p:cNvPr>
          <p:cNvSpPr/>
          <p:nvPr/>
        </p:nvSpPr>
        <p:spPr>
          <a:xfrm>
            <a:off x="1088623" y="2128924"/>
            <a:ext cx="10014754" cy="4013943"/>
          </a:xfrm>
          <a:prstGeom prst="rect">
            <a:avLst/>
          </a:prstGeom>
          <a:solidFill>
            <a:srgbClr val="EB301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89551433-96CD-7242-9C33-540445ADDD4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29715" y="2455495"/>
            <a:ext cx="9732570" cy="2893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defTabSz="795507">
              <a:lnSpc>
                <a:spcPts val="3800"/>
              </a:lnSpc>
              <a:defRPr sz="3828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Tesi</a:t>
            </a:r>
            <a:r>
              <a:rPr dirty="0"/>
              <a:t> </a:t>
            </a:r>
            <a:r>
              <a:rPr dirty="0" err="1"/>
              <a:t>Sperimental</a:t>
            </a:r>
            <a:r>
              <a:rPr lang="it-IT" dirty="0"/>
              <a:t>e</a:t>
            </a:r>
            <a:r>
              <a:rPr dirty="0"/>
              <a:t> in</a:t>
            </a:r>
          </a:p>
          <a:p>
            <a:pPr defTabSz="795507">
              <a:lnSpc>
                <a:spcPts val="3800"/>
              </a:lnSpc>
              <a:defRPr sz="3828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Catalisi Asimmetrica</a:t>
            </a:r>
            <a:r>
              <a:rPr lang="it-IT" dirty="0"/>
              <a:t>:</a:t>
            </a:r>
            <a:br>
              <a:rPr lang="it-IT" dirty="0"/>
            </a:br>
            <a:br>
              <a:rPr lang="it-IT" dirty="0"/>
            </a:br>
            <a:r>
              <a:rPr lang="it-IT" sz="2700" b="1" i="1" dirty="0" err="1">
                <a:sym typeface="Helvetica"/>
              </a:rPr>
              <a:t>Organocatalisi</a:t>
            </a:r>
            <a:r>
              <a:rPr lang="it-IT" sz="2700" b="1" i="1" dirty="0">
                <a:sym typeface="Helvetica"/>
              </a:rPr>
              <a:t>, catalisi metallica e fotocatalisi</a:t>
            </a:r>
            <a:br>
              <a:rPr lang="it-IT" sz="2700" b="1" i="1" dirty="0">
                <a:sym typeface="Helvetica"/>
              </a:rPr>
            </a:br>
            <a:r>
              <a:rPr lang="it-IT" sz="2700" b="1" i="1" dirty="0">
                <a:sym typeface="Helvetica"/>
              </a:rPr>
              <a:t>per la sintesi di molecole chirali </a:t>
            </a:r>
            <a:r>
              <a:rPr lang="it-IT" sz="2700" b="1" i="1" dirty="0" err="1">
                <a:sym typeface="Helvetica"/>
              </a:rPr>
              <a:t>enantiopure</a:t>
            </a:r>
            <a:endParaRPr sz="2700" i="1" dirty="0"/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514C016A-5F64-CE4E-8B2D-BFB3578B5046}"/>
              </a:ext>
            </a:extLst>
          </p:cNvPr>
          <p:cNvSpPr txBox="1"/>
          <p:nvPr/>
        </p:nvSpPr>
        <p:spPr>
          <a:xfrm>
            <a:off x="7489862" y="5548327"/>
            <a:ext cx="3472424" cy="471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lnSpc>
                <a:spcPts val="3100"/>
              </a:lnSpc>
              <a:spcBef>
                <a:spcPts val="500"/>
              </a:spcBef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it-IT" dirty="0"/>
              <a:t>20 Maggio 2024</a:t>
            </a:r>
            <a:r>
              <a:rPr dirty="0"/>
              <a:t>, Modena</a:t>
            </a: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C1704AB4-5972-DE45-B374-614EFC18ED8F}"/>
              </a:ext>
            </a:extLst>
          </p:cNvPr>
          <p:cNvSpPr txBox="1"/>
          <p:nvPr/>
        </p:nvSpPr>
        <p:spPr>
          <a:xfrm>
            <a:off x="1229715" y="5546531"/>
            <a:ext cx="3228561" cy="475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ts val="3100"/>
              </a:lnSpc>
              <a:spcBef>
                <a:spcPts val="500"/>
              </a:spcBef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it-IT" dirty="0"/>
              <a:t>Prof.</a:t>
            </a:r>
            <a:r>
              <a:rPr dirty="0"/>
              <a:t> Francesco </a:t>
            </a:r>
            <a:r>
              <a:rPr dirty="0" err="1"/>
              <a:t>Fini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8502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51A2B2D-74C7-41C3-8D7B-2BC2FD302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" y="-13761"/>
            <a:ext cx="3562246" cy="2319399"/>
          </a:xfrm>
          <a:prstGeom prst="rect">
            <a:avLst/>
          </a:prstGeom>
        </p:spPr>
      </p:pic>
      <p:pic>
        <p:nvPicPr>
          <p:cNvPr id="4" name="Immagine 3" descr="unimore.png">
            <a:extLst>
              <a:ext uri="{FF2B5EF4-FFF2-40B4-BE49-F238E27FC236}">
                <a16:creationId xmlns:a16="http://schemas.microsoft.com/office/drawing/2014/main" id="{52E672AD-49E2-49EA-B923-41CA74278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5" y="6339386"/>
            <a:ext cx="935998" cy="175104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128D01-7928-44A9-A2E3-A4B60E99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D1F12-46BC-485D-B502-C9AF70CA1A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4C6A599-A81F-4447-9D78-372E3F0432B7}"/>
              </a:ext>
            </a:extLst>
          </p:cNvPr>
          <p:cNvSpPr txBox="1"/>
          <p:nvPr/>
        </p:nvSpPr>
        <p:spPr>
          <a:xfrm>
            <a:off x="2955897" y="641660"/>
            <a:ext cx="822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Catalisi Sinergica in batch e in flusso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0BD5231-E327-2E4C-941B-66748E1FFDBA}"/>
              </a:ext>
            </a:extLst>
          </p:cNvPr>
          <p:cNvSpPr/>
          <p:nvPr/>
        </p:nvSpPr>
        <p:spPr>
          <a:xfrm>
            <a:off x="199808" y="1478754"/>
            <a:ext cx="405678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/>
              <a:t>Catalisi Sinergica:</a:t>
            </a:r>
          </a:p>
          <a:p>
            <a:pPr algn="ctr"/>
            <a:r>
              <a:rPr lang="it-IT" sz="1400" b="1" i="1" dirty="0"/>
              <a:t>due differenti catalizzatori agiscono simultaneamente sul nucleofilo e sull’ elettrofilo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B91C925-131D-7B49-BE91-C70892422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21" y="2261095"/>
            <a:ext cx="3541572" cy="1942035"/>
          </a:xfrm>
          <a:prstGeom prst="rect">
            <a:avLst/>
          </a:prstGeom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EAFBB9B3-F234-BE47-954B-18974FA87508}"/>
              </a:ext>
            </a:extLst>
          </p:cNvPr>
          <p:cNvSpPr/>
          <p:nvPr/>
        </p:nvSpPr>
        <p:spPr>
          <a:xfrm>
            <a:off x="149008" y="1478754"/>
            <a:ext cx="3941686" cy="2964610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79A9383-B41C-3141-8F68-F2D7EA52A80F}"/>
              </a:ext>
            </a:extLst>
          </p:cNvPr>
          <p:cNvSpPr/>
          <p:nvPr/>
        </p:nvSpPr>
        <p:spPr>
          <a:xfrm>
            <a:off x="679124" y="4205269"/>
            <a:ext cx="28167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en.wikipedia.org</a:t>
            </a:r>
            <a:r>
              <a:rPr lang="it-IT" sz="1000" dirty="0"/>
              <a:t>/</a:t>
            </a:r>
            <a:r>
              <a:rPr lang="it-IT" sz="1000" dirty="0" err="1"/>
              <a:t>wiki</a:t>
            </a:r>
            <a:r>
              <a:rPr lang="it-IT" sz="1000" dirty="0"/>
              <a:t>/</a:t>
            </a:r>
            <a:r>
              <a:rPr lang="it-IT" sz="1000" dirty="0" err="1"/>
              <a:t>Synergistic_catalysis</a:t>
            </a:r>
            <a:endParaRPr lang="it-IT" sz="1000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A8E80C5D-1CD2-494C-B593-41796E29616C}"/>
              </a:ext>
            </a:extLst>
          </p:cNvPr>
          <p:cNvSpPr/>
          <p:nvPr/>
        </p:nvSpPr>
        <p:spPr>
          <a:xfrm>
            <a:off x="2496510" y="2278973"/>
            <a:ext cx="1495901" cy="1942036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B8A32F2-7B83-C9BA-663A-73B437EFEA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" b="49995"/>
          <a:stretch/>
        </p:blipFill>
        <p:spPr>
          <a:xfrm>
            <a:off x="4435797" y="3819836"/>
            <a:ext cx="4273591" cy="2446757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03369A2-C239-37BB-A86A-8EB266B6BE99}"/>
              </a:ext>
            </a:extLst>
          </p:cNvPr>
          <p:cNvSpPr txBox="1"/>
          <p:nvPr/>
        </p:nvSpPr>
        <p:spPr>
          <a:xfrm>
            <a:off x="10506974" y="246280"/>
            <a:ext cx="143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6"/>
                </a:solidFill>
              </a:rPr>
              <a:t>Argomento 2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A24DBD97-8069-21A3-72D4-A4338E5473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0" r="271"/>
          <a:stretch/>
        </p:blipFill>
        <p:spPr>
          <a:xfrm>
            <a:off x="4441606" y="1287486"/>
            <a:ext cx="4273592" cy="2442593"/>
          </a:xfrm>
          <a:prstGeom prst="rect">
            <a:avLst/>
          </a:prstGeom>
        </p:spPr>
      </p:pic>
      <p:pic>
        <p:nvPicPr>
          <p:cNvPr id="3" name="Immagine 2" descr="Immagine che contiene interni, contatore, ingombro&#10;&#10;Descrizione generata automaticamente">
            <a:extLst>
              <a:ext uri="{FF2B5EF4-FFF2-40B4-BE49-F238E27FC236}">
                <a16:creationId xmlns:a16="http://schemas.microsoft.com/office/drawing/2014/main" id="{87E908C9-9859-8DAF-1064-6D96066950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8" r="52129"/>
          <a:stretch/>
        </p:blipFill>
        <p:spPr bwMode="auto">
          <a:xfrm>
            <a:off x="9008803" y="3914262"/>
            <a:ext cx="1748097" cy="2397209"/>
          </a:xfrm>
          <a:prstGeom prst="rect">
            <a:avLst/>
          </a:prstGeom>
          <a:noFill/>
        </p:spPr>
      </p:pic>
      <p:pic>
        <p:nvPicPr>
          <p:cNvPr id="5" name="Immagine 4" descr="Immagine che contiene interni, contatore, ingombro&#10;&#10;Descrizione generata automaticamente">
            <a:extLst>
              <a:ext uri="{FF2B5EF4-FFF2-40B4-BE49-F238E27FC236}">
                <a16:creationId xmlns:a16="http://schemas.microsoft.com/office/drawing/2014/main" id="{EFED6C1D-4858-B317-EB1C-7B5A79168E0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4" t="7138" r="-1430"/>
          <a:stretch/>
        </p:blipFill>
        <p:spPr bwMode="auto">
          <a:xfrm>
            <a:off x="8919902" y="1517053"/>
            <a:ext cx="1887797" cy="2397209"/>
          </a:xfrm>
          <a:prstGeom prst="rect">
            <a:avLst/>
          </a:prstGeom>
          <a:noFill/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07A10D7-806D-091F-0182-45441A797E3D}"/>
              </a:ext>
            </a:extLst>
          </p:cNvPr>
          <p:cNvSpPr txBox="1"/>
          <p:nvPr/>
        </p:nvSpPr>
        <p:spPr>
          <a:xfrm>
            <a:off x="10845801" y="2503460"/>
            <a:ext cx="816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Luce</a:t>
            </a:r>
          </a:p>
          <a:p>
            <a:r>
              <a:rPr lang="it-IT" dirty="0"/>
              <a:t>spenta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C14ADF8-4A95-22AE-53A3-3B6CB014E041}"/>
              </a:ext>
            </a:extLst>
          </p:cNvPr>
          <p:cNvSpPr txBox="1"/>
          <p:nvPr/>
        </p:nvSpPr>
        <p:spPr>
          <a:xfrm>
            <a:off x="10845801" y="4803247"/>
            <a:ext cx="10958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Luce</a:t>
            </a:r>
          </a:p>
          <a:p>
            <a:r>
              <a:rPr lang="it-IT" dirty="0"/>
              <a:t>Accesa</a:t>
            </a:r>
          </a:p>
          <a:p>
            <a:r>
              <a:rPr lang="it-IT" dirty="0"/>
              <a:t>530nm</a:t>
            </a:r>
          </a:p>
          <a:p>
            <a:r>
              <a:rPr lang="it-IT" dirty="0"/>
              <a:t>(Eosina Y)</a:t>
            </a:r>
          </a:p>
        </p:txBody>
      </p:sp>
      <p:sp>
        <p:nvSpPr>
          <p:cNvPr id="14" name="Segnaposto piè di pagina 1">
            <a:extLst>
              <a:ext uri="{FF2B5EF4-FFF2-40B4-BE49-F238E27FC236}">
                <a16:creationId xmlns:a16="http://schemas.microsoft.com/office/drawing/2014/main" id="{36248341-C07A-2E86-2EC8-697DF605D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PRESENTAZIONE TESI SPERIMENTALE 20 MAGGIO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23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51A2B2D-74C7-41C3-8D7B-2BC2FD302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" y="-13761"/>
            <a:ext cx="3562246" cy="2319399"/>
          </a:xfrm>
          <a:prstGeom prst="rect">
            <a:avLst/>
          </a:prstGeom>
        </p:spPr>
      </p:pic>
      <p:pic>
        <p:nvPicPr>
          <p:cNvPr id="4" name="Immagine 3" descr="unimore.png">
            <a:extLst>
              <a:ext uri="{FF2B5EF4-FFF2-40B4-BE49-F238E27FC236}">
                <a16:creationId xmlns:a16="http://schemas.microsoft.com/office/drawing/2014/main" id="{52E672AD-49E2-49EA-B923-41CA74278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5" y="6339386"/>
            <a:ext cx="935998" cy="175104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128D01-7928-44A9-A2E3-A4B60E99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D1F12-46BC-485D-B502-C9AF70CA1A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4C6A599-A81F-4447-9D78-372E3F0432B7}"/>
              </a:ext>
            </a:extLst>
          </p:cNvPr>
          <p:cNvSpPr txBox="1"/>
          <p:nvPr/>
        </p:nvSpPr>
        <p:spPr>
          <a:xfrm>
            <a:off x="2955897" y="641660"/>
            <a:ext cx="822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Catalisi Sinergica in batch e in flusso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0BD5231-E327-2E4C-941B-66748E1FFDBA}"/>
              </a:ext>
            </a:extLst>
          </p:cNvPr>
          <p:cNvSpPr/>
          <p:nvPr/>
        </p:nvSpPr>
        <p:spPr>
          <a:xfrm>
            <a:off x="199808" y="1478754"/>
            <a:ext cx="405678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/>
              <a:t>Catalisi Sinergica:</a:t>
            </a:r>
          </a:p>
          <a:p>
            <a:pPr algn="ctr"/>
            <a:r>
              <a:rPr lang="it-IT" sz="1400" b="1" i="1" dirty="0"/>
              <a:t>due differenti catalizzatori agiscono simultaneamente sul nucleofilo e sull’ elettrofilo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B91C925-131D-7B49-BE91-C70892422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21" y="2261095"/>
            <a:ext cx="3541572" cy="1942035"/>
          </a:xfrm>
          <a:prstGeom prst="rect">
            <a:avLst/>
          </a:prstGeom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EAFBB9B3-F234-BE47-954B-18974FA87508}"/>
              </a:ext>
            </a:extLst>
          </p:cNvPr>
          <p:cNvSpPr/>
          <p:nvPr/>
        </p:nvSpPr>
        <p:spPr>
          <a:xfrm>
            <a:off x="149008" y="1478754"/>
            <a:ext cx="3941686" cy="2964610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79A9383-B41C-3141-8F68-F2D7EA52A80F}"/>
              </a:ext>
            </a:extLst>
          </p:cNvPr>
          <p:cNvSpPr/>
          <p:nvPr/>
        </p:nvSpPr>
        <p:spPr>
          <a:xfrm>
            <a:off x="679124" y="4205269"/>
            <a:ext cx="28167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en.wikipedia.org</a:t>
            </a:r>
            <a:r>
              <a:rPr lang="it-IT" sz="1000" dirty="0"/>
              <a:t>/</a:t>
            </a:r>
            <a:r>
              <a:rPr lang="it-IT" sz="1000" dirty="0" err="1"/>
              <a:t>wiki</a:t>
            </a:r>
            <a:r>
              <a:rPr lang="it-IT" sz="1000" dirty="0"/>
              <a:t>/</a:t>
            </a:r>
            <a:r>
              <a:rPr lang="it-IT" sz="1000" dirty="0" err="1"/>
              <a:t>Synergistic_catalysis</a:t>
            </a:r>
            <a:endParaRPr lang="it-IT" sz="1000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A8E80C5D-1CD2-494C-B593-41796E29616C}"/>
              </a:ext>
            </a:extLst>
          </p:cNvPr>
          <p:cNvSpPr/>
          <p:nvPr/>
        </p:nvSpPr>
        <p:spPr>
          <a:xfrm>
            <a:off x="2496510" y="2278973"/>
            <a:ext cx="1495901" cy="1942036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B8A32F2-7B83-C9BA-663A-73B437EFEA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" b="49995"/>
          <a:stretch/>
        </p:blipFill>
        <p:spPr>
          <a:xfrm>
            <a:off x="4435797" y="3819836"/>
            <a:ext cx="4273591" cy="2446757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03369A2-C239-37BB-A86A-8EB266B6BE99}"/>
              </a:ext>
            </a:extLst>
          </p:cNvPr>
          <p:cNvSpPr txBox="1"/>
          <p:nvPr/>
        </p:nvSpPr>
        <p:spPr>
          <a:xfrm>
            <a:off x="10506974" y="246280"/>
            <a:ext cx="143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6"/>
                </a:solidFill>
              </a:rPr>
              <a:t>Argomento 2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A24DBD97-8069-21A3-72D4-A4338E5473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0" r="271"/>
          <a:stretch/>
        </p:blipFill>
        <p:spPr>
          <a:xfrm>
            <a:off x="4441606" y="1287486"/>
            <a:ext cx="4273592" cy="2442593"/>
          </a:xfrm>
          <a:prstGeom prst="rect">
            <a:avLst/>
          </a:prstGeom>
        </p:spPr>
      </p:pic>
      <p:pic>
        <p:nvPicPr>
          <p:cNvPr id="3" name="Immagine 2" descr="Immagine che contiene diverso, vario, parecchi&#10;&#10;Descrizione generata automaticamente">
            <a:extLst>
              <a:ext uri="{FF2B5EF4-FFF2-40B4-BE49-F238E27FC236}">
                <a16:creationId xmlns:a16="http://schemas.microsoft.com/office/drawing/2014/main" id="{8DA87668-148D-7CEF-CDED-3F13AA50D6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34"/>
          <a:stretch/>
        </p:blipFill>
        <p:spPr>
          <a:xfrm>
            <a:off x="9542833" y="1287486"/>
            <a:ext cx="2547186" cy="5107469"/>
          </a:xfrm>
          <a:prstGeom prst="rect">
            <a:avLst/>
          </a:prstGeom>
        </p:spPr>
      </p:pic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98764256-DD45-2DEB-C925-600897B0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PRESENTAZIONE TESI SPERIMENTALE 20 MAGGIO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973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51A2B2D-74C7-41C3-8D7B-2BC2FD302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" y="-13761"/>
            <a:ext cx="3562246" cy="2319399"/>
          </a:xfrm>
          <a:prstGeom prst="rect">
            <a:avLst/>
          </a:prstGeom>
        </p:spPr>
      </p:pic>
      <p:pic>
        <p:nvPicPr>
          <p:cNvPr id="4" name="Immagine 3" descr="unimore.png">
            <a:extLst>
              <a:ext uri="{FF2B5EF4-FFF2-40B4-BE49-F238E27FC236}">
                <a16:creationId xmlns:a16="http://schemas.microsoft.com/office/drawing/2014/main" id="{52E672AD-49E2-49EA-B923-41CA74278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5" y="6339386"/>
            <a:ext cx="935998" cy="175104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128D01-7928-44A9-A2E3-A4B60E99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D1F12-46BC-485D-B502-C9AF70CA1A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0519F20-AA20-A44B-B4D9-DA36F1BE5C44}"/>
              </a:ext>
            </a:extLst>
          </p:cNvPr>
          <p:cNvSpPr txBox="1"/>
          <p:nvPr/>
        </p:nvSpPr>
        <p:spPr>
          <a:xfrm>
            <a:off x="3532632" y="641660"/>
            <a:ext cx="4904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</a:rPr>
              <a:t>Conoscenze e Impegno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1" name="CasellaDiTesto 1">
            <a:extLst>
              <a:ext uri="{FF2B5EF4-FFF2-40B4-BE49-F238E27FC236}">
                <a16:creationId xmlns:a16="http://schemas.microsoft.com/office/drawing/2014/main" id="{463E410D-4FE4-B943-AEC9-267A1CA25BCB}"/>
              </a:ext>
            </a:extLst>
          </p:cNvPr>
          <p:cNvSpPr txBox="1"/>
          <p:nvPr/>
        </p:nvSpPr>
        <p:spPr>
          <a:xfrm>
            <a:off x="256032" y="2571693"/>
            <a:ext cx="4467439" cy="313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spcBef>
                <a:spcPts val="600"/>
              </a:spcBef>
              <a:defRPr sz="2400" b="1">
                <a:solidFill>
                  <a:schemeClr val="accent6"/>
                </a:solidFill>
              </a:defRPr>
            </a:pPr>
            <a:r>
              <a:rPr dirty="0" err="1"/>
              <a:t>Chimica</a:t>
            </a:r>
            <a:r>
              <a:rPr dirty="0"/>
              <a:t> </a:t>
            </a:r>
            <a:r>
              <a:rPr dirty="0" err="1"/>
              <a:t>Organica</a:t>
            </a:r>
            <a:r>
              <a:rPr dirty="0"/>
              <a:t> I</a:t>
            </a:r>
          </a:p>
          <a:p>
            <a:pPr>
              <a:spcBef>
                <a:spcPts val="600"/>
              </a:spcBef>
              <a:defRPr sz="2400" b="1">
                <a:solidFill>
                  <a:schemeClr val="accent6"/>
                </a:solidFill>
              </a:defRPr>
            </a:pPr>
            <a:r>
              <a:rPr dirty="0" err="1"/>
              <a:t>Chimica</a:t>
            </a:r>
            <a:r>
              <a:rPr dirty="0"/>
              <a:t> </a:t>
            </a:r>
            <a:r>
              <a:rPr dirty="0" err="1"/>
              <a:t>Organica</a:t>
            </a:r>
            <a:r>
              <a:rPr dirty="0"/>
              <a:t> II</a:t>
            </a:r>
          </a:p>
          <a:p>
            <a:pPr>
              <a:spcBef>
                <a:spcPts val="600"/>
              </a:spcBef>
              <a:defRPr sz="2400" b="1">
                <a:solidFill>
                  <a:schemeClr val="accent6"/>
                </a:solidFill>
              </a:defRPr>
            </a:pPr>
            <a:r>
              <a:rPr dirty="0" err="1"/>
              <a:t>Metodi</a:t>
            </a:r>
            <a:r>
              <a:rPr dirty="0"/>
              <a:t> </a:t>
            </a:r>
            <a:r>
              <a:rPr dirty="0" err="1"/>
              <a:t>Fisici</a:t>
            </a:r>
            <a:r>
              <a:rPr dirty="0"/>
              <a:t> di </a:t>
            </a:r>
            <a:r>
              <a:rPr dirty="0" err="1"/>
              <a:t>Chimica</a:t>
            </a:r>
            <a:r>
              <a:rPr dirty="0"/>
              <a:t> </a:t>
            </a:r>
            <a:r>
              <a:rPr dirty="0" err="1"/>
              <a:t>Organica</a:t>
            </a:r>
            <a:endParaRPr lang="it-IT" dirty="0"/>
          </a:p>
          <a:p>
            <a:pPr>
              <a:spcBef>
                <a:spcPts val="600"/>
              </a:spcBef>
              <a:defRPr sz="2400" b="1">
                <a:solidFill>
                  <a:schemeClr val="accent6"/>
                </a:solidFill>
              </a:defRPr>
            </a:pPr>
            <a:endParaRPr dirty="0"/>
          </a:p>
          <a:p>
            <a:pPr>
              <a:spcBef>
                <a:spcPts val="600"/>
              </a:spcBef>
              <a:defRPr sz="2400" b="1">
                <a:solidFill>
                  <a:schemeClr val="accent2"/>
                </a:solidFill>
              </a:defRPr>
            </a:pPr>
            <a:r>
              <a:rPr dirty="0" err="1"/>
              <a:t>Chimica</a:t>
            </a:r>
            <a:r>
              <a:rPr dirty="0"/>
              <a:t> </a:t>
            </a:r>
            <a:r>
              <a:rPr dirty="0" err="1"/>
              <a:t>Farmaceutica</a:t>
            </a:r>
            <a:r>
              <a:rPr dirty="0"/>
              <a:t> I e II</a:t>
            </a:r>
          </a:p>
          <a:p>
            <a:pPr>
              <a:spcBef>
                <a:spcPts val="600"/>
              </a:spcBef>
              <a:defRPr sz="2400" b="1">
                <a:solidFill>
                  <a:schemeClr val="accent2"/>
                </a:solidFill>
              </a:defRPr>
            </a:pPr>
            <a:r>
              <a:rPr dirty="0"/>
              <a:t>Lab. Prep. </a:t>
            </a:r>
            <a:r>
              <a:rPr dirty="0" err="1"/>
              <a:t>Estr</a:t>
            </a:r>
            <a:r>
              <a:rPr dirty="0"/>
              <a:t>. e Sint. </a:t>
            </a:r>
            <a:r>
              <a:rPr dirty="0" err="1"/>
              <a:t>Farmaci</a:t>
            </a:r>
            <a:endParaRPr dirty="0"/>
          </a:p>
          <a:p>
            <a:pPr>
              <a:spcBef>
                <a:spcPts val="600"/>
              </a:spcBef>
              <a:defRPr sz="2400" b="1">
                <a:solidFill>
                  <a:schemeClr val="accent2"/>
                </a:solidFill>
              </a:defRPr>
            </a:pPr>
            <a:r>
              <a:rPr dirty="0" err="1"/>
              <a:t>Analisi</a:t>
            </a:r>
            <a:r>
              <a:rPr dirty="0"/>
              <a:t> </a:t>
            </a:r>
            <a:r>
              <a:rPr dirty="0" err="1"/>
              <a:t>Strumentale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Medicinali</a:t>
            </a:r>
            <a:endParaRPr dirty="0"/>
          </a:p>
        </p:txBody>
      </p:sp>
      <p:sp>
        <p:nvSpPr>
          <p:cNvPr id="14" name="CasellaDiTesto 1">
            <a:extLst>
              <a:ext uri="{FF2B5EF4-FFF2-40B4-BE49-F238E27FC236}">
                <a16:creationId xmlns:a16="http://schemas.microsoft.com/office/drawing/2014/main" id="{6D9F191D-516E-C542-949A-BF895008B137}"/>
              </a:ext>
            </a:extLst>
          </p:cNvPr>
          <p:cNvSpPr txBox="1"/>
          <p:nvPr/>
        </p:nvSpPr>
        <p:spPr>
          <a:xfrm>
            <a:off x="6164826" y="1407697"/>
            <a:ext cx="5771142" cy="4293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600"/>
              </a:spcBef>
              <a:defRPr sz="2400" b="1">
                <a:solidFill>
                  <a:schemeClr val="accent5"/>
                </a:solidFill>
              </a:defRPr>
            </a:pPr>
            <a:r>
              <a:rPr dirty="0" err="1"/>
              <a:t>Costante</a:t>
            </a:r>
            <a:r>
              <a:rPr dirty="0"/>
              <a:t> e Continuo</a:t>
            </a:r>
            <a:endParaRPr lang="it-IT" dirty="0"/>
          </a:p>
          <a:p>
            <a:pPr>
              <a:spcBef>
                <a:spcPts val="600"/>
              </a:spcBef>
              <a:defRPr sz="2400" b="1">
                <a:solidFill>
                  <a:schemeClr val="accent5"/>
                </a:solidFill>
              </a:defRPr>
            </a:pPr>
            <a:endParaRPr lang="it-IT" dirty="0"/>
          </a:p>
          <a:p>
            <a:pPr>
              <a:spcBef>
                <a:spcPts val="600"/>
              </a:spcBef>
              <a:defRPr sz="2400" b="1">
                <a:solidFill>
                  <a:schemeClr val="accent3"/>
                </a:solidFill>
              </a:defRPr>
            </a:pPr>
            <a:r>
              <a:rPr dirty="0" err="1"/>
              <a:t>Almeno</a:t>
            </a:r>
            <a:r>
              <a:rPr dirty="0"/>
              <a:t> 6 </a:t>
            </a:r>
            <a:r>
              <a:rPr dirty="0" err="1"/>
              <a:t>mesi</a:t>
            </a:r>
            <a:r>
              <a:rPr dirty="0"/>
              <a:t>:</a:t>
            </a:r>
          </a:p>
          <a:p>
            <a:pPr>
              <a:spcBef>
                <a:spcPts val="600"/>
              </a:spcBef>
              <a:defRPr sz="2400" b="1">
                <a:solidFill>
                  <a:schemeClr val="accent6"/>
                </a:solidFill>
              </a:defRPr>
            </a:pPr>
            <a:r>
              <a:rPr dirty="0"/>
              <a:t>1 – 2 </a:t>
            </a:r>
            <a:r>
              <a:rPr dirty="0" err="1"/>
              <a:t>settimane</a:t>
            </a:r>
            <a:r>
              <a:rPr dirty="0"/>
              <a:t> di studio</a:t>
            </a:r>
            <a:endParaRPr lang="it-IT" dirty="0"/>
          </a:p>
          <a:p>
            <a:pPr>
              <a:spcBef>
                <a:spcPts val="600"/>
              </a:spcBef>
              <a:defRPr sz="2400" b="1">
                <a:solidFill>
                  <a:schemeClr val="accent6"/>
                </a:solidFill>
              </a:defRPr>
            </a:pPr>
            <a:r>
              <a:rPr lang="it-IT" sz="1200" dirty="0"/>
              <a:t>(Corso intensivo di Fotochimica e/o catalisi metallica e/o </a:t>
            </a:r>
            <a:r>
              <a:rPr lang="it-IT" sz="1200" dirty="0" err="1"/>
              <a:t>organocatalisi</a:t>
            </a:r>
            <a:r>
              <a:rPr lang="it-IT" sz="1200" dirty="0"/>
              <a:t> all’ ingresso tesi)</a:t>
            </a:r>
            <a:endParaRPr sz="1200" dirty="0"/>
          </a:p>
          <a:p>
            <a:pPr>
              <a:spcBef>
                <a:spcPts val="600"/>
              </a:spcBef>
              <a:defRPr sz="2400" b="1">
                <a:solidFill>
                  <a:schemeClr val="accent6"/>
                </a:solidFill>
              </a:defRPr>
            </a:pPr>
            <a:r>
              <a:rPr dirty="0"/>
              <a:t>&gt; 5 </a:t>
            </a:r>
            <a:r>
              <a:rPr dirty="0" err="1"/>
              <a:t>mesi</a:t>
            </a:r>
            <a:r>
              <a:rPr dirty="0"/>
              <a:t> di </a:t>
            </a:r>
            <a:r>
              <a:rPr dirty="0" err="1"/>
              <a:t>laboratorio</a:t>
            </a:r>
            <a:endParaRPr dirty="0"/>
          </a:p>
          <a:p>
            <a:pPr>
              <a:spcBef>
                <a:spcPts val="600"/>
              </a:spcBef>
              <a:defRPr sz="2400" b="1">
                <a:solidFill>
                  <a:schemeClr val="accent6"/>
                </a:solidFill>
              </a:defRPr>
            </a:pPr>
            <a:r>
              <a:rPr dirty="0"/>
              <a:t>4 </a:t>
            </a:r>
            <a:r>
              <a:rPr dirty="0" err="1"/>
              <a:t>settimane</a:t>
            </a:r>
            <a:r>
              <a:rPr dirty="0"/>
              <a:t> di </a:t>
            </a:r>
            <a:r>
              <a:rPr dirty="0" err="1"/>
              <a:t>scrittura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tesi</a:t>
            </a:r>
            <a:endParaRPr dirty="0"/>
          </a:p>
          <a:p>
            <a:pPr>
              <a:spcBef>
                <a:spcPts val="600"/>
              </a:spcBef>
              <a:defRPr sz="2400" b="1">
                <a:solidFill>
                  <a:schemeClr val="accent6"/>
                </a:solidFill>
              </a:defRPr>
            </a:pPr>
            <a:endParaRPr dirty="0"/>
          </a:p>
          <a:p>
            <a:pPr>
              <a:spcBef>
                <a:spcPts val="600"/>
              </a:spcBef>
              <a:defRPr sz="2400" b="1">
                <a:solidFill>
                  <a:schemeClr val="accent2"/>
                </a:solidFill>
              </a:defRPr>
            </a:pPr>
            <a:r>
              <a:rPr dirty="0" err="1"/>
              <a:t>Risultato</a:t>
            </a:r>
            <a:r>
              <a:rPr dirty="0"/>
              <a:t>:</a:t>
            </a:r>
          </a:p>
          <a:p>
            <a:pPr>
              <a:spcBef>
                <a:spcPts val="600"/>
              </a:spcBef>
              <a:defRPr sz="2400" b="1">
                <a:solidFill>
                  <a:schemeClr val="accent2"/>
                </a:solidFill>
              </a:defRPr>
            </a:pPr>
            <a:r>
              <a:rPr dirty="0" err="1"/>
              <a:t>Prodotto</a:t>
            </a:r>
            <a:r>
              <a:rPr dirty="0"/>
              <a:t> </a:t>
            </a:r>
            <a:r>
              <a:rPr lang="it-IT" dirty="0"/>
              <a:t>nuova</a:t>
            </a:r>
            <a:r>
              <a:rPr dirty="0"/>
              <a:t> </a:t>
            </a:r>
            <a:r>
              <a:rPr dirty="0" err="1"/>
              <a:t>Conoscenza</a:t>
            </a:r>
            <a:endParaRPr dirty="0"/>
          </a:p>
        </p:txBody>
      </p:sp>
      <p:sp>
        <p:nvSpPr>
          <p:cNvPr id="3" name="Segnaposto piè di pagina 1">
            <a:extLst>
              <a:ext uri="{FF2B5EF4-FFF2-40B4-BE49-F238E27FC236}">
                <a16:creationId xmlns:a16="http://schemas.microsoft.com/office/drawing/2014/main" id="{488A3807-3C16-B988-AD8E-21C4842FF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PRESENTAZIONE TESI SPERIMENTALE 20 MAGGIO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94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51A2B2D-74C7-41C3-8D7B-2BC2FD302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" y="-13761"/>
            <a:ext cx="3562246" cy="2319399"/>
          </a:xfrm>
          <a:prstGeom prst="rect">
            <a:avLst/>
          </a:prstGeom>
        </p:spPr>
      </p:pic>
      <p:pic>
        <p:nvPicPr>
          <p:cNvPr id="4" name="Immagine 3" descr="unimore.png">
            <a:extLst>
              <a:ext uri="{FF2B5EF4-FFF2-40B4-BE49-F238E27FC236}">
                <a16:creationId xmlns:a16="http://schemas.microsoft.com/office/drawing/2014/main" id="{52E672AD-49E2-49EA-B923-41CA74278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5" y="6339386"/>
            <a:ext cx="935998" cy="175104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128D01-7928-44A9-A2E3-A4B60E99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D1F12-46BC-485D-B502-C9AF70CA1A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A984A60-0EB7-E441-AA84-C486BC0492DC}"/>
              </a:ext>
            </a:extLst>
          </p:cNvPr>
          <p:cNvSpPr txBox="1"/>
          <p:nvPr/>
        </p:nvSpPr>
        <p:spPr>
          <a:xfrm>
            <a:off x="3880915" y="641660"/>
            <a:ext cx="44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Molecole Chirali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447CB91-180B-C346-BC42-51478E912F0B}"/>
              </a:ext>
            </a:extLst>
          </p:cNvPr>
          <p:cNvSpPr txBox="1"/>
          <p:nvPr/>
        </p:nvSpPr>
        <p:spPr>
          <a:xfrm>
            <a:off x="897534" y="1638132"/>
            <a:ext cx="3322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Importanza delle molecole chirali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99EDA9F-D959-B24B-8D0B-71F3C6558D74}"/>
              </a:ext>
            </a:extLst>
          </p:cNvPr>
          <p:cNvSpPr txBox="1"/>
          <p:nvPr/>
        </p:nvSpPr>
        <p:spPr>
          <a:xfrm>
            <a:off x="4359665" y="1638132"/>
            <a:ext cx="6126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La maggior parte delle sostanze chimiche in natura è chirale e possiede la sua immagine speculare non sovrapponibile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Gli effetti degli </a:t>
            </a:r>
            <a:r>
              <a:rPr lang="it-IT" dirty="0" err="1"/>
              <a:t>enantiomeri</a:t>
            </a:r>
            <a:r>
              <a:rPr lang="it-IT" dirty="0"/>
              <a:t> nei sistemi biologici sono diversi </a:t>
            </a:r>
          </a:p>
        </p:txBody>
      </p:sp>
      <p:sp>
        <p:nvSpPr>
          <p:cNvPr id="15" name="Freccia giù 14">
            <a:extLst>
              <a:ext uri="{FF2B5EF4-FFF2-40B4-BE49-F238E27FC236}">
                <a16:creationId xmlns:a16="http://schemas.microsoft.com/office/drawing/2014/main" id="{16E813D6-0A06-704B-BBDA-F2FCF7D86542}"/>
              </a:ext>
            </a:extLst>
          </p:cNvPr>
          <p:cNvSpPr/>
          <p:nvPr/>
        </p:nvSpPr>
        <p:spPr>
          <a:xfrm>
            <a:off x="5730632" y="2956052"/>
            <a:ext cx="1023730" cy="9342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EEBD56F-0B9C-8D44-AB31-96FE6C263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554" y="3890331"/>
            <a:ext cx="1946313" cy="151244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90D9D1B-809A-F144-B75C-56B7B4914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167" y="3884351"/>
            <a:ext cx="1731204" cy="1995213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18272B7-00B8-9046-B5DB-9EB426EF12DA}"/>
              </a:ext>
            </a:extLst>
          </p:cNvPr>
          <p:cNvSpPr txBox="1"/>
          <p:nvPr/>
        </p:nvSpPr>
        <p:spPr>
          <a:xfrm>
            <a:off x="3337554" y="5391923"/>
            <a:ext cx="807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Arancia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EE3A234-5866-BB4C-89CB-80F7BC55D3ED}"/>
              </a:ext>
            </a:extLst>
          </p:cNvPr>
          <p:cNvSpPr txBox="1"/>
          <p:nvPr/>
        </p:nvSpPr>
        <p:spPr>
          <a:xfrm>
            <a:off x="4476658" y="538649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Limone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98F04FD-68E7-BD4B-A688-44FE521D5DA8}"/>
              </a:ext>
            </a:extLst>
          </p:cNvPr>
          <p:cNvSpPr txBox="1"/>
          <p:nvPr/>
        </p:nvSpPr>
        <p:spPr>
          <a:xfrm>
            <a:off x="1198543" y="4496680"/>
            <a:ext cx="14042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Effetti diversi</a:t>
            </a:r>
          </a:p>
          <a:p>
            <a:pPr algn="ctr"/>
            <a:r>
              <a:rPr lang="it-IT" dirty="0"/>
              <a:t>ma entrambi</a:t>
            </a:r>
          </a:p>
          <a:p>
            <a:pPr algn="ctr"/>
            <a:r>
              <a:rPr lang="it-IT" dirty="0"/>
              <a:t>innocui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E3365E9-6EF2-FB44-ACBC-309D34E2D25E}"/>
              </a:ext>
            </a:extLst>
          </p:cNvPr>
          <p:cNvSpPr txBox="1"/>
          <p:nvPr/>
        </p:nvSpPr>
        <p:spPr>
          <a:xfrm>
            <a:off x="8592371" y="5146758"/>
            <a:ext cx="1121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Teratogeno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90B6559-47D4-8F4C-8437-CF7E5A417977}"/>
              </a:ext>
            </a:extLst>
          </p:cNvPr>
          <p:cNvSpPr txBox="1"/>
          <p:nvPr/>
        </p:nvSpPr>
        <p:spPr>
          <a:xfrm>
            <a:off x="8592371" y="4171788"/>
            <a:ext cx="900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Sedativo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199961D-54EB-9345-AD5D-EC17FDBA1AD9}"/>
              </a:ext>
            </a:extLst>
          </p:cNvPr>
          <p:cNvSpPr txBox="1"/>
          <p:nvPr/>
        </p:nvSpPr>
        <p:spPr>
          <a:xfrm>
            <a:off x="9568990" y="4493447"/>
            <a:ext cx="2103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Effetti Terribilmente </a:t>
            </a:r>
          </a:p>
          <a:p>
            <a:pPr algn="ctr"/>
            <a:r>
              <a:rPr lang="it-IT" dirty="0"/>
              <a:t>diversi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FEEF166D-890B-2345-8FF0-8030581F6C0F}"/>
              </a:ext>
            </a:extLst>
          </p:cNvPr>
          <p:cNvSpPr/>
          <p:nvPr/>
        </p:nvSpPr>
        <p:spPr>
          <a:xfrm>
            <a:off x="6669157" y="3659357"/>
            <a:ext cx="5003294" cy="2220207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FA9B1772-0E6E-4245-9ADD-AD54FB76A8E0}"/>
              </a:ext>
            </a:extLst>
          </p:cNvPr>
          <p:cNvSpPr/>
          <p:nvPr/>
        </p:nvSpPr>
        <p:spPr>
          <a:xfrm>
            <a:off x="784593" y="3659357"/>
            <a:ext cx="5003294" cy="2220207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A519DBE-7F05-C842-949F-F2F2EA67CD31}"/>
              </a:ext>
            </a:extLst>
          </p:cNvPr>
          <p:cNvSpPr txBox="1"/>
          <p:nvPr/>
        </p:nvSpPr>
        <p:spPr>
          <a:xfrm>
            <a:off x="1099954" y="3768514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Limonene</a:t>
            </a:r>
            <a:endParaRPr lang="it-IT" b="1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C0925F3-4604-9744-9624-9BD65F0379EB}"/>
              </a:ext>
            </a:extLst>
          </p:cNvPr>
          <p:cNvSpPr txBox="1"/>
          <p:nvPr/>
        </p:nvSpPr>
        <p:spPr>
          <a:xfrm>
            <a:off x="10257202" y="3770098"/>
            <a:ext cx="123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Talidomide</a:t>
            </a:r>
            <a:endParaRPr lang="it-IT" b="1" dirty="0"/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E89EFD95-B439-2565-1A92-6B9E8947F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PRESENTAZIONE TESI SPERIMENTALE 20 MAGGIO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15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51A2B2D-74C7-41C3-8D7B-2BC2FD302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" y="-13761"/>
            <a:ext cx="3562246" cy="2319399"/>
          </a:xfrm>
          <a:prstGeom prst="rect">
            <a:avLst/>
          </a:prstGeom>
        </p:spPr>
      </p:pic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523F8407-0477-8C4D-B873-1DE08F61D8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1833787"/>
              </p:ext>
            </p:extLst>
          </p:nvPr>
        </p:nvGraphicFramePr>
        <p:xfrm>
          <a:off x="228598" y="1287991"/>
          <a:ext cx="4981073" cy="4928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unimore.png">
            <a:extLst>
              <a:ext uri="{FF2B5EF4-FFF2-40B4-BE49-F238E27FC236}">
                <a16:creationId xmlns:a16="http://schemas.microsoft.com/office/drawing/2014/main" id="{52E672AD-49E2-49EA-B923-41CA74278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5" y="6339386"/>
            <a:ext cx="935998" cy="175104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128D01-7928-44A9-A2E3-A4B60E99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D1F12-46BC-485D-B502-C9AF70CA1A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C0925F3-4604-9744-9624-9BD65F0379EB}"/>
              </a:ext>
            </a:extLst>
          </p:cNvPr>
          <p:cNvSpPr txBox="1"/>
          <p:nvPr/>
        </p:nvSpPr>
        <p:spPr>
          <a:xfrm>
            <a:off x="4127200" y="3071726"/>
            <a:ext cx="241598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accent2"/>
                </a:solidFill>
              </a:rPr>
              <a:t>Catalisi Asimmetrica:</a:t>
            </a:r>
          </a:p>
          <a:p>
            <a:endParaRPr lang="it-IT" b="1" dirty="0">
              <a:solidFill>
                <a:schemeClr val="accent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b="1" dirty="0" err="1">
                <a:solidFill>
                  <a:schemeClr val="accent2"/>
                </a:solidFill>
              </a:rPr>
              <a:t>Organocatalisi</a:t>
            </a:r>
            <a:endParaRPr lang="it-IT" b="1" dirty="0">
              <a:solidFill>
                <a:schemeClr val="accent2"/>
              </a:solidFill>
            </a:endParaRPr>
          </a:p>
          <a:p>
            <a:endParaRPr lang="it-IT" b="1" dirty="0">
              <a:solidFill>
                <a:schemeClr val="accent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b="1" dirty="0">
                <a:solidFill>
                  <a:schemeClr val="accent2"/>
                </a:solidFill>
              </a:rPr>
              <a:t>Catalisi Metallica</a:t>
            </a:r>
          </a:p>
          <a:p>
            <a:endParaRPr lang="it-IT" b="1" dirty="0">
              <a:solidFill>
                <a:schemeClr val="accent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b="1" dirty="0">
                <a:solidFill>
                  <a:schemeClr val="accent2"/>
                </a:solidFill>
              </a:rPr>
              <a:t>Fotocatalisi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9C67ECA-6482-8D48-BA4A-C8A23A0AAE5C}"/>
              </a:ext>
            </a:extLst>
          </p:cNvPr>
          <p:cNvSpPr txBox="1"/>
          <p:nvPr/>
        </p:nvSpPr>
        <p:spPr>
          <a:xfrm>
            <a:off x="3127513" y="641660"/>
            <a:ext cx="593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Sintesi di Molecole Chirali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77E945A-BDCE-A146-BB0C-8A2835CD6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371" y="1247179"/>
            <a:ext cx="4769995" cy="229879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24B680A-09DD-124E-A775-7B7329703ABE}"/>
              </a:ext>
            </a:extLst>
          </p:cNvPr>
          <p:cNvSpPr txBox="1"/>
          <p:nvPr/>
        </p:nvSpPr>
        <p:spPr>
          <a:xfrm>
            <a:off x="7980473" y="1324400"/>
            <a:ext cx="2494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 err="1">
                <a:solidFill>
                  <a:schemeClr val="accent5"/>
                </a:solidFill>
              </a:rPr>
              <a:t>Chiral</a:t>
            </a:r>
            <a:r>
              <a:rPr lang="it-IT" b="1" i="1" dirty="0">
                <a:solidFill>
                  <a:schemeClr val="accent5"/>
                </a:solidFill>
              </a:rPr>
              <a:t> </a:t>
            </a:r>
            <a:r>
              <a:rPr lang="it-IT" b="1" i="1" dirty="0" err="1">
                <a:solidFill>
                  <a:schemeClr val="accent5"/>
                </a:solidFill>
              </a:rPr>
              <a:t>Chemicals</a:t>
            </a:r>
            <a:r>
              <a:rPr lang="it-IT" b="1" i="1" dirty="0">
                <a:solidFill>
                  <a:schemeClr val="accent5"/>
                </a:solidFill>
              </a:rPr>
              <a:t> Market</a:t>
            </a:r>
          </a:p>
        </p:txBody>
      </p:sp>
      <p:sp>
        <p:nvSpPr>
          <p:cNvPr id="3" name="Segnaposto piè di pagina 1">
            <a:extLst>
              <a:ext uri="{FF2B5EF4-FFF2-40B4-BE49-F238E27FC236}">
                <a16:creationId xmlns:a16="http://schemas.microsoft.com/office/drawing/2014/main" id="{4A2AA7EA-BBE0-986E-E8FA-C3CB6CB06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PRESENTAZIONE TESI SPERIMENTALE 20 MAGGIO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399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51A2B2D-74C7-41C3-8D7B-2BC2FD302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" y="-13761"/>
            <a:ext cx="3562246" cy="2319399"/>
          </a:xfrm>
          <a:prstGeom prst="rect">
            <a:avLst/>
          </a:prstGeom>
        </p:spPr>
      </p:pic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523F8407-0477-8C4D-B873-1DE08F61D889}"/>
              </a:ext>
            </a:extLst>
          </p:cNvPr>
          <p:cNvGraphicFramePr/>
          <p:nvPr/>
        </p:nvGraphicFramePr>
        <p:xfrm>
          <a:off x="228598" y="1287991"/>
          <a:ext cx="4981073" cy="4928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magine 3" descr="unimore.png">
            <a:extLst>
              <a:ext uri="{FF2B5EF4-FFF2-40B4-BE49-F238E27FC236}">
                <a16:creationId xmlns:a16="http://schemas.microsoft.com/office/drawing/2014/main" id="{52E672AD-49E2-49EA-B923-41CA74278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5" y="6339386"/>
            <a:ext cx="935998" cy="175104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128D01-7928-44A9-A2E3-A4B60E99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D1F12-46BC-485D-B502-C9AF70CA1A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C0925F3-4604-9744-9624-9BD65F0379EB}"/>
              </a:ext>
            </a:extLst>
          </p:cNvPr>
          <p:cNvSpPr txBox="1"/>
          <p:nvPr/>
        </p:nvSpPr>
        <p:spPr>
          <a:xfrm>
            <a:off x="4127200" y="3071726"/>
            <a:ext cx="241598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accent2"/>
                </a:solidFill>
              </a:rPr>
              <a:t>Catalisi Asimmetrica:</a:t>
            </a:r>
          </a:p>
          <a:p>
            <a:endParaRPr lang="it-IT" b="1" dirty="0">
              <a:solidFill>
                <a:schemeClr val="accent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b="1" dirty="0" err="1">
                <a:solidFill>
                  <a:schemeClr val="accent2"/>
                </a:solidFill>
              </a:rPr>
              <a:t>Organocatalisi</a:t>
            </a:r>
            <a:endParaRPr lang="it-IT" b="1" dirty="0">
              <a:solidFill>
                <a:schemeClr val="accent2"/>
              </a:solidFill>
            </a:endParaRPr>
          </a:p>
          <a:p>
            <a:endParaRPr lang="it-IT" b="1" dirty="0">
              <a:solidFill>
                <a:schemeClr val="accent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b="1" dirty="0">
                <a:solidFill>
                  <a:schemeClr val="accent2"/>
                </a:solidFill>
              </a:rPr>
              <a:t>Catalisi Metallica</a:t>
            </a:r>
          </a:p>
          <a:p>
            <a:endParaRPr lang="it-IT" b="1" dirty="0">
              <a:solidFill>
                <a:schemeClr val="accent2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b="1" dirty="0">
                <a:solidFill>
                  <a:schemeClr val="accent2"/>
                </a:solidFill>
              </a:rPr>
              <a:t>Fotocatalisi 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9C67ECA-6482-8D48-BA4A-C8A23A0AAE5C}"/>
              </a:ext>
            </a:extLst>
          </p:cNvPr>
          <p:cNvSpPr txBox="1"/>
          <p:nvPr/>
        </p:nvSpPr>
        <p:spPr>
          <a:xfrm>
            <a:off x="3127513" y="641660"/>
            <a:ext cx="593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Sintesi di Molecole Chirali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1" name="Parentesi graffa chiusa 10">
            <a:extLst>
              <a:ext uri="{FF2B5EF4-FFF2-40B4-BE49-F238E27FC236}">
                <a16:creationId xmlns:a16="http://schemas.microsoft.com/office/drawing/2014/main" id="{1EC3D270-2F6B-A14C-982A-20F5262ECF5F}"/>
              </a:ext>
            </a:extLst>
          </p:cNvPr>
          <p:cNvSpPr/>
          <p:nvPr/>
        </p:nvSpPr>
        <p:spPr>
          <a:xfrm>
            <a:off x="7051115" y="3597441"/>
            <a:ext cx="324777" cy="1616419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F9C0427-3C99-6741-9D9B-A4BD7AFA8ABB}"/>
              </a:ext>
            </a:extLst>
          </p:cNvPr>
          <p:cNvSpPr txBox="1"/>
          <p:nvPr/>
        </p:nvSpPr>
        <p:spPr>
          <a:xfrm>
            <a:off x="7448767" y="4008212"/>
            <a:ext cx="1985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/>
              <a:t>Arte della Sintesi di</a:t>
            </a:r>
          </a:p>
          <a:p>
            <a:pPr algn="ctr"/>
            <a:r>
              <a:rPr lang="it-IT" dirty="0"/>
              <a:t>Molecole Chirali</a:t>
            </a:r>
          </a:p>
        </p:txBody>
      </p:sp>
      <p:sp>
        <p:nvSpPr>
          <p:cNvPr id="30" name="Freccia giù 29">
            <a:extLst>
              <a:ext uri="{FF2B5EF4-FFF2-40B4-BE49-F238E27FC236}">
                <a16:creationId xmlns:a16="http://schemas.microsoft.com/office/drawing/2014/main" id="{F8A70B9E-A5C8-CB46-B4BC-552413C48DF6}"/>
              </a:ext>
            </a:extLst>
          </p:cNvPr>
          <p:cNvSpPr/>
          <p:nvPr/>
        </p:nvSpPr>
        <p:spPr>
          <a:xfrm>
            <a:off x="8086629" y="4721498"/>
            <a:ext cx="738610" cy="646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FEEEF40C-C1F9-2741-A338-B20FDE970CA1}"/>
              </a:ext>
            </a:extLst>
          </p:cNvPr>
          <p:cNvSpPr txBox="1"/>
          <p:nvPr/>
        </p:nvSpPr>
        <p:spPr>
          <a:xfrm>
            <a:off x="7791617" y="5552647"/>
            <a:ext cx="1300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/>
              <a:t>Conoscenza</a:t>
            </a:r>
          </a:p>
          <a:p>
            <a:pPr algn="ctr"/>
            <a:r>
              <a:rPr lang="it-IT" b="1" i="1" dirty="0"/>
              <a:t>e</a:t>
            </a:r>
          </a:p>
          <a:p>
            <a:pPr algn="ctr"/>
            <a:r>
              <a:rPr lang="it-IT" b="1" i="1" dirty="0"/>
              <a:t>Fantasia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77E945A-BDCE-A146-BB0C-8A2835CD6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371" y="1247179"/>
            <a:ext cx="4769995" cy="229879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24B680A-09DD-124E-A775-7B7329703ABE}"/>
              </a:ext>
            </a:extLst>
          </p:cNvPr>
          <p:cNvSpPr txBox="1"/>
          <p:nvPr/>
        </p:nvSpPr>
        <p:spPr>
          <a:xfrm>
            <a:off x="7980473" y="1324400"/>
            <a:ext cx="2494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i="1" dirty="0" err="1">
                <a:solidFill>
                  <a:schemeClr val="accent5"/>
                </a:solidFill>
              </a:rPr>
              <a:t>Chiral</a:t>
            </a:r>
            <a:r>
              <a:rPr lang="it-IT" b="1" i="1" dirty="0">
                <a:solidFill>
                  <a:schemeClr val="accent5"/>
                </a:solidFill>
              </a:rPr>
              <a:t> </a:t>
            </a:r>
            <a:r>
              <a:rPr lang="it-IT" b="1" i="1" dirty="0" err="1">
                <a:solidFill>
                  <a:schemeClr val="accent5"/>
                </a:solidFill>
              </a:rPr>
              <a:t>Chemicals</a:t>
            </a:r>
            <a:r>
              <a:rPr lang="it-IT" b="1" i="1" dirty="0">
                <a:solidFill>
                  <a:schemeClr val="accent5"/>
                </a:solidFill>
              </a:rPr>
              <a:t> Market</a:t>
            </a:r>
          </a:p>
        </p:txBody>
      </p:sp>
      <p:sp>
        <p:nvSpPr>
          <p:cNvPr id="3" name="Segnaposto piè di pagina 1">
            <a:extLst>
              <a:ext uri="{FF2B5EF4-FFF2-40B4-BE49-F238E27FC236}">
                <a16:creationId xmlns:a16="http://schemas.microsoft.com/office/drawing/2014/main" id="{CDDD10AA-DFE6-CDEC-F436-7744F536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PRESENTAZIONE TESI SPERIMENTALE 20 MAGGIO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05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51A2B2D-74C7-41C3-8D7B-2BC2FD302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" y="-13761"/>
            <a:ext cx="3562246" cy="2319399"/>
          </a:xfrm>
          <a:prstGeom prst="rect">
            <a:avLst/>
          </a:prstGeom>
        </p:spPr>
      </p:pic>
      <p:pic>
        <p:nvPicPr>
          <p:cNvPr id="4" name="Immagine 3" descr="unimore.png">
            <a:extLst>
              <a:ext uri="{FF2B5EF4-FFF2-40B4-BE49-F238E27FC236}">
                <a16:creationId xmlns:a16="http://schemas.microsoft.com/office/drawing/2014/main" id="{52E672AD-49E2-49EA-B923-41CA74278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5" y="6339386"/>
            <a:ext cx="935998" cy="175104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128D01-7928-44A9-A2E3-A4B60E99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D1F12-46BC-485D-B502-C9AF70CA1A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9C67ECA-6482-8D48-BA4A-C8A23A0AAE5C}"/>
              </a:ext>
            </a:extLst>
          </p:cNvPr>
          <p:cNvSpPr txBox="1"/>
          <p:nvPr/>
        </p:nvSpPr>
        <p:spPr>
          <a:xfrm>
            <a:off x="1458930" y="641660"/>
            <a:ext cx="10120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Sintesi di Molecole Chirali</a:t>
            </a:r>
          </a:p>
          <a:p>
            <a:pPr algn="ctr"/>
            <a:r>
              <a:rPr lang="it-IT" sz="3600" b="1" dirty="0" err="1">
                <a:solidFill>
                  <a:srgbClr val="FF0000"/>
                </a:solidFill>
              </a:rPr>
              <a:t>Organocatalisi</a:t>
            </a:r>
            <a:r>
              <a:rPr lang="it-IT" sz="3600" b="1" dirty="0">
                <a:solidFill>
                  <a:srgbClr val="FF0000"/>
                </a:solidFill>
              </a:rPr>
              <a:t> – Premio Nobel per la Chimica 2021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3" name="CasellaDiTesto 1">
            <a:extLst>
              <a:ext uri="{FF2B5EF4-FFF2-40B4-BE49-F238E27FC236}">
                <a16:creationId xmlns:a16="http://schemas.microsoft.com/office/drawing/2014/main" id="{7A8EAD8C-C012-0F4F-875E-61C1760C5CAF}"/>
              </a:ext>
            </a:extLst>
          </p:cNvPr>
          <p:cNvSpPr txBox="1"/>
          <p:nvPr/>
        </p:nvSpPr>
        <p:spPr>
          <a:xfrm>
            <a:off x="94622" y="1871190"/>
            <a:ext cx="4237247" cy="86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600"/>
              </a:spcBef>
              <a:defRPr sz="2400" b="1"/>
            </a:pPr>
            <a:r>
              <a:rPr dirty="0" err="1"/>
              <a:t>Piccole</a:t>
            </a:r>
            <a:r>
              <a:rPr dirty="0"/>
              <a:t> </a:t>
            </a:r>
            <a:r>
              <a:rPr dirty="0" err="1"/>
              <a:t>Molecole</a:t>
            </a:r>
            <a:r>
              <a:rPr dirty="0"/>
              <a:t> </a:t>
            </a:r>
            <a:r>
              <a:rPr dirty="0" err="1"/>
              <a:t>Organiche</a:t>
            </a:r>
            <a:endParaRPr dirty="0"/>
          </a:p>
          <a:p>
            <a:pPr algn="ctr">
              <a:spcBef>
                <a:spcPts val="600"/>
              </a:spcBef>
              <a:defRPr sz="2400" b="1"/>
            </a:pPr>
            <a:r>
              <a:rPr dirty="0" err="1"/>
              <a:t>provenienti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Natura </a:t>
            </a:r>
          </a:p>
        </p:txBody>
      </p:sp>
      <p:pic>
        <p:nvPicPr>
          <p:cNvPr id="14" name="droppedImage.pdf" descr="droppedImage.pdf">
            <a:extLst>
              <a:ext uri="{FF2B5EF4-FFF2-40B4-BE49-F238E27FC236}">
                <a16:creationId xmlns:a16="http://schemas.microsoft.com/office/drawing/2014/main" id="{B187774B-E08C-6848-AF9C-2143E4338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27" y="2912737"/>
            <a:ext cx="3061437" cy="904049"/>
          </a:xfrm>
          <a:prstGeom prst="rect">
            <a:avLst/>
          </a:prstGeom>
        </p:spPr>
      </p:pic>
      <p:pic>
        <p:nvPicPr>
          <p:cNvPr id="17" name="droppedImage.pdf" descr="droppedImage.pdf">
            <a:extLst>
              <a:ext uri="{FF2B5EF4-FFF2-40B4-BE49-F238E27FC236}">
                <a16:creationId xmlns:a16="http://schemas.microsoft.com/office/drawing/2014/main" id="{32C1E738-724E-2D4A-A3D9-FBD3FFB82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0580">
            <a:off x="1165119" y="4045009"/>
            <a:ext cx="1677180" cy="1179436"/>
          </a:xfrm>
          <a:prstGeom prst="rect">
            <a:avLst/>
          </a:prstGeom>
        </p:spPr>
      </p:pic>
      <p:sp>
        <p:nvSpPr>
          <p:cNvPr id="18" name="Prolina">
            <a:extLst>
              <a:ext uri="{FF2B5EF4-FFF2-40B4-BE49-F238E27FC236}">
                <a16:creationId xmlns:a16="http://schemas.microsoft.com/office/drawing/2014/main" id="{56FE7315-F5A1-F540-82E6-4BC73489D76B}"/>
              </a:ext>
            </a:extLst>
          </p:cNvPr>
          <p:cNvSpPr txBox="1"/>
          <p:nvPr/>
        </p:nvSpPr>
        <p:spPr>
          <a:xfrm>
            <a:off x="544124" y="3691888"/>
            <a:ext cx="70682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 i="1">
                <a:solidFill>
                  <a:schemeClr val="accent2"/>
                </a:solidFill>
              </a:defRPr>
            </a:lvl1pPr>
          </a:lstStyle>
          <a:p>
            <a:r>
              <a:t>Prolina</a:t>
            </a:r>
          </a:p>
        </p:txBody>
      </p:sp>
      <p:sp>
        <p:nvSpPr>
          <p:cNvPr id="19" name="Chinina">
            <a:extLst>
              <a:ext uri="{FF2B5EF4-FFF2-40B4-BE49-F238E27FC236}">
                <a16:creationId xmlns:a16="http://schemas.microsoft.com/office/drawing/2014/main" id="{CFC6474C-5B03-9D4D-A00C-8FD543E3F425}"/>
              </a:ext>
            </a:extLst>
          </p:cNvPr>
          <p:cNvSpPr txBox="1"/>
          <p:nvPr/>
        </p:nvSpPr>
        <p:spPr>
          <a:xfrm>
            <a:off x="3249048" y="3691888"/>
            <a:ext cx="75604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 i="1">
                <a:solidFill>
                  <a:schemeClr val="accent2"/>
                </a:solidFill>
              </a:defRPr>
            </a:lvl1pPr>
          </a:lstStyle>
          <a:p>
            <a:r>
              <a:rPr dirty="0" err="1"/>
              <a:t>Chinina</a:t>
            </a:r>
            <a:endParaRPr dirty="0"/>
          </a:p>
        </p:txBody>
      </p:sp>
      <p:sp>
        <p:nvSpPr>
          <p:cNvPr id="21" name="Derivato della Chinina">
            <a:extLst>
              <a:ext uri="{FF2B5EF4-FFF2-40B4-BE49-F238E27FC236}">
                <a16:creationId xmlns:a16="http://schemas.microsoft.com/office/drawing/2014/main" id="{F555F656-1113-E044-AA20-09633DE5C87E}"/>
              </a:ext>
            </a:extLst>
          </p:cNvPr>
          <p:cNvSpPr txBox="1"/>
          <p:nvPr/>
        </p:nvSpPr>
        <p:spPr>
          <a:xfrm>
            <a:off x="1095988" y="5356772"/>
            <a:ext cx="197147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 i="1">
                <a:solidFill>
                  <a:schemeClr val="accent5"/>
                </a:solidFill>
              </a:defRPr>
            </a:lvl1pPr>
          </a:lstStyle>
          <a:p>
            <a:r>
              <a:t>Derivato della Chinina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65DAC821-77C8-5A75-9F4F-817D6960416C}"/>
              </a:ext>
            </a:extLst>
          </p:cNvPr>
          <p:cNvSpPr txBox="1"/>
          <p:nvPr/>
        </p:nvSpPr>
        <p:spPr>
          <a:xfrm>
            <a:off x="10506974" y="246280"/>
            <a:ext cx="143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6"/>
                </a:solidFill>
              </a:rPr>
              <a:t>Argomento 1</a:t>
            </a:r>
          </a:p>
        </p:txBody>
      </p:sp>
      <p:sp>
        <p:nvSpPr>
          <p:cNvPr id="3" name="Segnaposto piè di pagina 1">
            <a:extLst>
              <a:ext uri="{FF2B5EF4-FFF2-40B4-BE49-F238E27FC236}">
                <a16:creationId xmlns:a16="http://schemas.microsoft.com/office/drawing/2014/main" id="{A2733744-4593-9A8F-2899-4E467FEAA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PRESENTAZIONE TESI SPERIMENTALE 20 MAGGIO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89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51A2B2D-74C7-41C3-8D7B-2BC2FD302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" y="-13761"/>
            <a:ext cx="3562246" cy="2319399"/>
          </a:xfrm>
          <a:prstGeom prst="rect">
            <a:avLst/>
          </a:prstGeom>
        </p:spPr>
      </p:pic>
      <p:pic>
        <p:nvPicPr>
          <p:cNvPr id="4" name="Immagine 3" descr="unimore.png">
            <a:extLst>
              <a:ext uri="{FF2B5EF4-FFF2-40B4-BE49-F238E27FC236}">
                <a16:creationId xmlns:a16="http://schemas.microsoft.com/office/drawing/2014/main" id="{52E672AD-49E2-49EA-B923-41CA74278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5" y="6339386"/>
            <a:ext cx="935998" cy="175104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128D01-7928-44A9-A2E3-A4B60E99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D1F12-46BC-485D-B502-C9AF70CA1A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9C67ECA-6482-8D48-BA4A-C8A23A0AAE5C}"/>
              </a:ext>
            </a:extLst>
          </p:cNvPr>
          <p:cNvSpPr txBox="1"/>
          <p:nvPr/>
        </p:nvSpPr>
        <p:spPr>
          <a:xfrm>
            <a:off x="1458930" y="641660"/>
            <a:ext cx="10120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Sintesi di Molecole Chirali</a:t>
            </a:r>
          </a:p>
          <a:p>
            <a:pPr algn="ctr"/>
            <a:r>
              <a:rPr lang="it-IT" sz="3600" b="1" dirty="0" err="1">
                <a:solidFill>
                  <a:srgbClr val="FF0000"/>
                </a:solidFill>
              </a:rPr>
              <a:t>Organocatalisi</a:t>
            </a:r>
            <a:r>
              <a:rPr lang="it-IT" sz="3600" b="1" dirty="0">
                <a:solidFill>
                  <a:srgbClr val="FF0000"/>
                </a:solidFill>
              </a:rPr>
              <a:t> – Premio Nobel per la Chimica 2021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3" name="CasellaDiTesto 1">
            <a:extLst>
              <a:ext uri="{FF2B5EF4-FFF2-40B4-BE49-F238E27FC236}">
                <a16:creationId xmlns:a16="http://schemas.microsoft.com/office/drawing/2014/main" id="{7A8EAD8C-C012-0F4F-875E-61C1760C5CAF}"/>
              </a:ext>
            </a:extLst>
          </p:cNvPr>
          <p:cNvSpPr txBox="1"/>
          <p:nvPr/>
        </p:nvSpPr>
        <p:spPr>
          <a:xfrm>
            <a:off x="94622" y="1871190"/>
            <a:ext cx="4237247" cy="86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600"/>
              </a:spcBef>
              <a:defRPr sz="2400" b="1"/>
            </a:pPr>
            <a:r>
              <a:rPr dirty="0" err="1"/>
              <a:t>Piccole</a:t>
            </a:r>
            <a:r>
              <a:rPr dirty="0"/>
              <a:t> </a:t>
            </a:r>
            <a:r>
              <a:rPr dirty="0" err="1"/>
              <a:t>Molecole</a:t>
            </a:r>
            <a:r>
              <a:rPr dirty="0"/>
              <a:t> </a:t>
            </a:r>
            <a:r>
              <a:rPr dirty="0" err="1"/>
              <a:t>Organiche</a:t>
            </a:r>
            <a:endParaRPr dirty="0"/>
          </a:p>
          <a:p>
            <a:pPr algn="ctr">
              <a:spcBef>
                <a:spcPts val="600"/>
              </a:spcBef>
              <a:defRPr sz="2400" b="1"/>
            </a:pPr>
            <a:r>
              <a:rPr dirty="0" err="1"/>
              <a:t>provenienti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Natura </a:t>
            </a:r>
          </a:p>
        </p:txBody>
      </p:sp>
      <p:pic>
        <p:nvPicPr>
          <p:cNvPr id="14" name="droppedImage.pdf" descr="droppedImage.pdf">
            <a:extLst>
              <a:ext uri="{FF2B5EF4-FFF2-40B4-BE49-F238E27FC236}">
                <a16:creationId xmlns:a16="http://schemas.microsoft.com/office/drawing/2014/main" id="{B187774B-E08C-6848-AF9C-2143E4338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27" y="2912737"/>
            <a:ext cx="3061437" cy="904049"/>
          </a:xfrm>
          <a:prstGeom prst="rect">
            <a:avLst/>
          </a:prstGeom>
        </p:spPr>
      </p:pic>
      <p:pic>
        <p:nvPicPr>
          <p:cNvPr id="17" name="droppedImage.pdf" descr="droppedImage.pdf">
            <a:extLst>
              <a:ext uri="{FF2B5EF4-FFF2-40B4-BE49-F238E27FC236}">
                <a16:creationId xmlns:a16="http://schemas.microsoft.com/office/drawing/2014/main" id="{32C1E738-724E-2D4A-A3D9-FBD3FFB823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80580">
            <a:off x="1165119" y="4045009"/>
            <a:ext cx="1677180" cy="1179436"/>
          </a:xfrm>
          <a:prstGeom prst="rect">
            <a:avLst/>
          </a:prstGeom>
        </p:spPr>
      </p:pic>
      <p:sp>
        <p:nvSpPr>
          <p:cNvPr id="18" name="Prolina">
            <a:extLst>
              <a:ext uri="{FF2B5EF4-FFF2-40B4-BE49-F238E27FC236}">
                <a16:creationId xmlns:a16="http://schemas.microsoft.com/office/drawing/2014/main" id="{56FE7315-F5A1-F540-82E6-4BC73489D76B}"/>
              </a:ext>
            </a:extLst>
          </p:cNvPr>
          <p:cNvSpPr txBox="1"/>
          <p:nvPr/>
        </p:nvSpPr>
        <p:spPr>
          <a:xfrm>
            <a:off x="544124" y="3691888"/>
            <a:ext cx="70682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 i="1">
                <a:solidFill>
                  <a:schemeClr val="accent2"/>
                </a:solidFill>
              </a:defRPr>
            </a:lvl1pPr>
          </a:lstStyle>
          <a:p>
            <a:r>
              <a:t>Prolina</a:t>
            </a:r>
          </a:p>
        </p:txBody>
      </p:sp>
      <p:sp>
        <p:nvSpPr>
          <p:cNvPr id="19" name="Chinina">
            <a:extLst>
              <a:ext uri="{FF2B5EF4-FFF2-40B4-BE49-F238E27FC236}">
                <a16:creationId xmlns:a16="http://schemas.microsoft.com/office/drawing/2014/main" id="{CFC6474C-5B03-9D4D-A00C-8FD543E3F425}"/>
              </a:ext>
            </a:extLst>
          </p:cNvPr>
          <p:cNvSpPr txBox="1"/>
          <p:nvPr/>
        </p:nvSpPr>
        <p:spPr>
          <a:xfrm>
            <a:off x="3249048" y="3691888"/>
            <a:ext cx="75604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 i="1">
                <a:solidFill>
                  <a:schemeClr val="accent2"/>
                </a:solidFill>
              </a:defRPr>
            </a:lvl1pPr>
          </a:lstStyle>
          <a:p>
            <a:r>
              <a:rPr dirty="0" err="1"/>
              <a:t>Chinina</a:t>
            </a:r>
            <a:endParaRPr dirty="0"/>
          </a:p>
        </p:txBody>
      </p:sp>
      <p:sp>
        <p:nvSpPr>
          <p:cNvPr id="21" name="Derivato della Chinina">
            <a:extLst>
              <a:ext uri="{FF2B5EF4-FFF2-40B4-BE49-F238E27FC236}">
                <a16:creationId xmlns:a16="http://schemas.microsoft.com/office/drawing/2014/main" id="{F555F656-1113-E044-AA20-09633DE5C87E}"/>
              </a:ext>
            </a:extLst>
          </p:cNvPr>
          <p:cNvSpPr txBox="1"/>
          <p:nvPr/>
        </p:nvSpPr>
        <p:spPr>
          <a:xfrm>
            <a:off x="1095988" y="5356772"/>
            <a:ext cx="197147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 i="1">
                <a:solidFill>
                  <a:schemeClr val="accent5"/>
                </a:solidFill>
              </a:defRPr>
            </a:lvl1pPr>
          </a:lstStyle>
          <a:p>
            <a:r>
              <a:t>Derivato della Chinina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8E05D566-F13B-D54D-B12F-F86EA49F4EB8}"/>
              </a:ext>
            </a:extLst>
          </p:cNvPr>
          <p:cNvCxnSpPr>
            <a:cxnSpLocks/>
          </p:cNvCxnSpPr>
          <p:nvPr/>
        </p:nvCxnSpPr>
        <p:spPr>
          <a:xfrm flipV="1">
            <a:off x="8067430" y="2952864"/>
            <a:ext cx="728502" cy="7603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9" name="Immagine 28" descr="Schermata 2019-03-29 alle 12.33.53.png">
            <a:extLst>
              <a:ext uri="{FF2B5EF4-FFF2-40B4-BE49-F238E27FC236}">
                <a16:creationId xmlns:a16="http://schemas.microsoft.com/office/drawing/2014/main" id="{7C087B38-8BE6-504E-B104-683F9DB64F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039" y="2387587"/>
            <a:ext cx="1973036" cy="1339360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E72F9A8-5E24-A940-99AF-ECCAAAFF3881}"/>
              </a:ext>
            </a:extLst>
          </p:cNvPr>
          <p:cNvSpPr txBox="1"/>
          <p:nvPr/>
        </p:nvSpPr>
        <p:spPr>
          <a:xfrm>
            <a:off x="9856780" y="3681696"/>
            <a:ext cx="88742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Velcade</a:t>
            </a: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®</a:t>
            </a: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FA85CFCE-9364-1045-A92F-EB9069B25A07}"/>
              </a:ext>
            </a:extLst>
          </p:cNvPr>
          <p:cNvCxnSpPr>
            <a:cxnSpLocks/>
          </p:cNvCxnSpPr>
          <p:nvPr/>
        </p:nvCxnSpPr>
        <p:spPr>
          <a:xfrm flipV="1">
            <a:off x="8219830" y="3105264"/>
            <a:ext cx="728502" cy="7603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Freccia giù 35">
            <a:extLst>
              <a:ext uri="{FF2B5EF4-FFF2-40B4-BE49-F238E27FC236}">
                <a16:creationId xmlns:a16="http://schemas.microsoft.com/office/drawing/2014/main" id="{1EC5506C-1BE5-F34B-8D17-9276C0FBA880}"/>
              </a:ext>
            </a:extLst>
          </p:cNvPr>
          <p:cNvSpPr/>
          <p:nvPr/>
        </p:nvSpPr>
        <p:spPr>
          <a:xfrm rot="16200000">
            <a:off x="4198108" y="3966749"/>
            <a:ext cx="738610" cy="646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1">
            <a:extLst>
              <a:ext uri="{FF2B5EF4-FFF2-40B4-BE49-F238E27FC236}">
                <a16:creationId xmlns:a16="http://schemas.microsoft.com/office/drawing/2014/main" id="{2771D0C1-BAB4-AE4E-A0BA-C79F5BE11F07}"/>
              </a:ext>
            </a:extLst>
          </p:cNvPr>
          <p:cNvSpPr txBox="1"/>
          <p:nvPr/>
        </p:nvSpPr>
        <p:spPr>
          <a:xfrm>
            <a:off x="5190444" y="2039076"/>
            <a:ext cx="2962860" cy="66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600"/>
              </a:spcBef>
              <a:defRPr sz="2400" b="1"/>
            </a:pPr>
            <a:r>
              <a:rPr lang="it-IT" sz="1600" dirty="0"/>
              <a:t>Sintesi di intermedi per la Chimica</a:t>
            </a:r>
          </a:p>
          <a:p>
            <a:pPr algn="ctr">
              <a:spcBef>
                <a:spcPts val="600"/>
              </a:spcBef>
              <a:defRPr sz="2400" b="1"/>
            </a:pPr>
            <a:r>
              <a:rPr lang="it-IT" sz="1600" dirty="0"/>
              <a:t>Organica e Medicinale</a:t>
            </a:r>
            <a:endParaRPr sz="16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2487BC0-E5D9-2E4C-99DD-1FF7E3A55F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969" y="2744877"/>
            <a:ext cx="1066342" cy="1050427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65DAC821-77C8-5A75-9F4F-817D6960416C}"/>
              </a:ext>
            </a:extLst>
          </p:cNvPr>
          <p:cNvSpPr txBox="1"/>
          <p:nvPr/>
        </p:nvSpPr>
        <p:spPr>
          <a:xfrm>
            <a:off x="10506974" y="246280"/>
            <a:ext cx="143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6"/>
                </a:solidFill>
              </a:rPr>
              <a:t>Argomento 1</a:t>
            </a:r>
          </a:p>
        </p:txBody>
      </p:sp>
      <p:sp>
        <p:nvSpPr>
          <p:cNvPr id="3" name="Segnaposto piè di pagina 1">
            <a:extLst>
              <a:ext uri="{FF2B5EF4-FFF2-40B4-BE49-F238E27FC236}">
                <a16:creationId xmlns:a16="http://schemas.microsoft.com/office/drawing/2014/main" id="{1B9DDF90-AD90-8854-B1AE-50430838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PRESENTAZIONE TESI SPERIMENTALE 20 MAGGIO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86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7977D7EC-052A-7A73-5BB2-0ECA7EC53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055" y="4192348"/>
            <a:ext cx="5878761" cy="222007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51A2B2D-74C7-41C3-8D7B-2BC2FD302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" y="-13761"/>
            <a:ext cx="3562246" cy="2319399"/>
          </a:xfrm>
          <a:prstGeom prst="rect">
            <a:avLst/>
          </a:prstGeom>
        </p:spPr>
      </p:pic>
      <p:pic>
        <p:nvPicPr>
          <p:cNvPr id="4" name="Immagine 3" descr="unimore.png">
            <a:extLst>
              <a:ext uri="{FF2B5EF4-FFF2-40B4-BE49-F238E27FC236}">
                <a16:creationId xmlns:a16="http://schemas.microsoft.com/office/drawing/2014/main" id="{52E672AD-49E2-49EA-B923-41CA74278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5" y="6339386"/>
            <a:ext cx="935998" cy="175104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128D01-7928-44A9-A2E3-A4B60E99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D1F12-46BC-485D-B502-C9AF70CA1A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9C67ECA-6482-8D48-BA4A-C8A23A0AAE5C}"/>
              </a:ext>
            </a:extLst>
          </p:cNvPr>
          <p:cNvSpPr txBox="1"/>
          <p:nvPr/>
        </p:nvSpPr>
        <p:spPr>
          <a:xfrm>
            <a:off x="1458930" y="641660"/>
            <a:ext cx="10120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Sintesi di Molecole Chirali</a:t>
            </a:r>
          </a:p>
          <a:p>
            <a:pPr algn="ctr"/>
            <a:r>
              <a:rPr lang="it-IT" sz="3600" b="1" dirty="0" err="1">
                <a:solidFill>
                  <a:srgbClr val="FF0000"/>
                </a:solidFill>
              </a:rPr>
              <a:t>Organocatalisi</a:t>
            </a:r>
            <a:r>
              <a:rPr lang="it-IT" sz="3600" b="1" dirty="0">
                <a:solidFill>
                  <a:srgbClr val="FF0000"/>
                </a:solidFill>
              </a:rPr>
              <a:t> – Premio Nobel per la Chimica 2021 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3" name="CasellaDiTesto 1">
            <a:extLst>
              <a:ext uri="{FF2B5EF4-FFF2-40B4-BE49-F238E27FC236}">
                <a16:creationId xmlns:a16="http://schemas.microsoft.com/office/drawing/2014/main" id="{7A8EAD8C-C012-0F4F-875E-61C1760C5CAF}"/>
              </a:ext>
            </a:extLst>
          </p:cNvPr>
          <p:cNvSpPr txBox="1"/>
          <p:nvPr/>
        </p:nvSpPr>
        <p:spPr>
          <a:xfrm>
            <a:off x="94622" y="1871190"/>
            <a:ext cx="4237247" cy="868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600"/>
              </a:spcBef>
              <a:defRPr sz="2400" b="1"/>
            </a:pPr>
            <a:r>
              <a:rPr dirty="0" err="1"/>
              <a:t>Piccole</a:t>
            </a:r>
            <a:r>
              <a:rPr dirty="0"/>
              <a:t> </a:t>
            </a:r>
            <a:r>
              <a:rPr dirty="0" err="1"/>
              <a:t>Molecole</a:t>
            </a:r>
            <a:r>
              <a:rPr dirty="0"/>
              <a:t> </a:t>
            </a:r>
            <a:r>
              <a:rPr dirty="0" err="1"/>
              <a:t>Organiche</a:t>
            </a:r>
            <a:endParaRPr dirty="0"/>
          </a:p>
          <a:p>
            <a:pPr algn="ctr">
              <a:spcBef>
                <a:spcPts val="600"/>
              </a:spcBef>
              <a:defRPr sz="2400" b="1"/>
            </a:pPr>
            <a:r>
              <a:rPr dirty="0" err="1"/>
              <a:t>provenienti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Natura </a:t>
            </a:r>
          </a:p>
        </p:txBody>
      </p:sp>
      <p:pic>
        <p:nvPicPr>
          <p:cNvPr id="14" name="droppedImage.pdf" descr="droppedImage.pdf">
            <a:extLst>
              <a:ext uri="{FF2B5EF4-FFF2-40B4-BE49-F238E27FC236}">
                <a16:creationId xmlns:a16="http://schemas.microsoft.com/office/drawing/2014/main" id="{B187774B-E08C-6848-AF9C-2143E4338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27" y="2912737"/>
            <a:ext cx="3061437" cy="904049"/>
          </a:xfrm>
          <a:prstGeom prst="rect">
            <a:avLst/>
          </a:prstGeom>
        </p:spPr>
      </p:pic>
      <p:pic>
        <p:nvPicPr>
          <p:cNvPr id="17" name="droppedImage.pdf" descr="droppedImage.pdf">
            <a:extLst>
              <a:ext uri="{FF2B5EF4-FFF2-40B4-BE49-F238E27FC236}">
                <a16:creationId xmlns:a16="http://schemas.microsoft.com/office/drawing/2014/main" id="{32C1E738-724E-2D4A-A3D9-FBD3FFB823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80580">
            <a:off x="1165119" y="4045009"/>
            <a:ext cx="1677180" cy="1179436"/>
          </a:xfrm>
          <a:prstGeom prst="rect">
            <a:avLst/>
          </a:prstGeom>
        </p:spPr>
      </p:pic>
      <p:sp>
        <p:nvSpPr>
          <p:cNvPr id="18" name="Prolina">
            <a:extLst>
              <a:ext uri="{FF2B5EF4-FFF2-40B4-BE49-F238E27FC236}">
                <a16:creationId xmlns:a16="http://schemas.microsoft.com/office/drawing/2014/main" id="{56FE7315-F5A1-F540-82E6-4BC73489D76B}"/>
              </a:ext>
            </a:extLst>
          </p:cNvPr>
          <p:cNvSpPr txBox="1"/>
          <p:nvPr/>
        </p:nvSpPr>
        <p:spPr>
          <a:xfrm>
            <a:off x="544124" y="3691888"/>
            <a:ext cx="70682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 i="1">
                <a:solidFill>
                  <a:schemeClr val="accent2"/>
                </a:solidFill>
              </a:defRPr>
            </a:lvl1pPr>
          </a:lstStyle>
          <a:p>
            <a:r>
              <a:t>Prolina</a:t>
            </a:r>
          </a:p>
        </p:txBody>
      </p:sp>
      <p:sp>
        <p:nvSpPr>
          <p:cNvPr id="19" name="Chinina">
            <a:extLst>
              <a:ext uri="{FF2B5EF4-FFF2-40B4-BE49-F238E27FC236}">
                <a16:creationId xmlns:a16="http://schemas.microsoft.com/office/drawing/2014/main" id="{CFC6474C-5B03-9D4D-A00C-8FD543E3F425}"/>
              </a:ext>
            </a:extLst>
          </p:cNvPr>
          <p:cNvSpPr txBox="1"/>
          <p:nvPr/>
        </p:nvSpPr>
        <p:spPr>
          <a:xfrm>
            <a:off x="3249048" y="3691888"/>
            <a:ext cx="75604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 i="1">
                <a:solidFill>
                  <a:schemeClr val="accent2"/>
                </a:solidFill>
              </a:defRPr>
            </a:lvl1pPr>
          </a:lstStyle>
          <a:p>
            <a:r>
              <a:rPr dirty="0" err="1"/>
              <a:t>Chinina</a:t>
            </a:r>
            <a:endParaRPr dirty="0"/>
          </a:p>
        </p:txBody>
      </p:sp>
      <p:sp>
        <p:nvSpPr>
          <p:cNvPr id="21" name="Derivato della Chinina">
            <a:extLst>
              <a:ext uri="{FF2B5EF4-FFF2-40B4-BE49-F238E27FC236}">
                <a16:creationId xmlns:a16="http://schemas.microsoft.com/office/drawing/2014/main" id="{F555F656-1113-E044-AA20-09633DE5C87E}"/>
              </a:ext>
            </a:extLst>
          </p:cNvPr>
          <p:cNvSpPr txBox="1"/>
          <p:nvPr/>
        </p:nvSpPr>
        <p:spPr>
          <a:xfrm>
            <a:off x="1095988" y="5356772"/>
            <a:ext cx="197147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b="1" i="1">
                <a:solidFill>
                  <a:schemeClr val="accent5"/>
                </a:solidFill>
              </a:defRPr>
            </a:lvl1pPr>
          </a:lstStyle>
          <a:p>
            <a:r>
              <a:t>Derivato della Chinina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8E05D566-F13B-D54D-B12F-F86EA49F4EB8}"/>
              </a:ext>
            </a:extLst>
          </p:cNvPr>
          <p:cNvCxnSpPr>
            <a:cxnSpLocks/>
          </p:cNvCxnSpPr>
          <p:nvPr/>
        </p:nvCxnSpPr>
        <p:spPr>
          <a:xfrm flipV="1">
            <a:off x="8067430" y="2952864"/>
            <a:ext cx="728502" cy="7603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9" name="Immagine 28" descr="Schermata 2019-03-29 alle 12.33.53.png">
            <a:extLst>
              <a:ext uri="{FF2B5EF4-FFF2-40B4-BE49-F238E27FC236}">
                <a16:creationId xmlns:a16="http://schemas.microsoft.com/office/drawing/2014/main" id="{7C087B38-8BE6-504E-B104-683F9DB64F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039" y="2387587"/>
            <a:ext cx="1973036" cy="1339360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E72F9A8-5E24-A940-99AF-ECCAAAFF3881}"/>
              </a:ext>
            </a:extLst>
          </p:cNvPr>
          <p:cNvSpPr txBox="1"/>
          <p:nvPr/>
        </p:nvSpPr>
        <p:spPr>
          <a:xfrm>
            <a:off x="9856780" y="3681696"/>
            <a:ext cx="88742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Velcade</a:t>
            </a:r>
            <a:r>
              <a:rPr kumimoji="0" lang="it-IT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®</a:t>
            </a: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FA85CFCE-9364-1045-A92F-EB9069B25A07}"/>
              </a:ext>
            </a:extLst>
          </p:cNvPr>
          <p:cNvCxnSpPr>
            <a:cxnSpLocks/>
          </p:cNvCxnSpPr>
          <p:nvPr/>
        </p:nvCxnSpPr>
        <p:spPr>
          <a:xfrm flipV="1">
            <a:off x="8219830" y="3105264"/>
            <a:ext cx="728502" cy="7603"/>
          </a:xfrm>
          <a:prstGeom prst="straightConnector1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Freccia giù 35">
            <a:extLst>
              <a:ext uri="{FF2B5EF4-FFF2-40B4-BE49-F238E27FC236}">
                <a16:creationId xmlns:a16="http://schemas.microsoft.com/office/drawing/2014/main" id="{1EC5506C-1BE5-F34B-8D17-9276C0FBA880}"/>
              </a:ext>
            </a:extLst>
          </p:cNvPr>
          <p:cNvSpPr/>
          <p:nvPr/>
        </p:nvSpPr>
        <p:spPr>
          <a:xfrm rot="16200000">
            <a:off x="4198108" y="3966749"/>
            <a:ext cx="738610" cy="646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3" name="droppedImage.pdf" descr="droppedImage.pdf">
            <a:extLst>
              <a:ext uri="{FF2B5EF4-FFF2-40B4-BE49-F238E27FC236}">
                <a16:creationId xmlns:a16="http://schemas.microsoft.com/office/drawing/2014/main" id="{2509DE1E-3D82-2B4E-A51F-551A65831A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80580">
            <a:off x="6889843" y="3776342"/>
            <a:ext cx="1311353" cy="92217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6BE2617-66CE-6B40-AA4D-66C58BE056F7}"/>
              </a:ext>
            </a:extLst>
          </p:cNvPr>
          <p:cNvSpPr txBox="1"/>
          <p:nvPr/>
        </p:nvSpPr>
        <p:spPr>
          <a:xfrm>
            <a:off x="7188094" y="4655729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/>
              <a:t>Cat</a:t>
            </a:r>
            <a:r>
              <a:rPr lang="it-IT" i="1" dirty="0"/>
              <a:t>.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E9496C2-0661-904B-BFE8-C7DD5396EBA1}"/>
              </a:ext>
            </a:extLst>
          </p:cNvPr>
          <p:cNvSpPr txBox="1"/>
          <p:nvPr/>
        </p:nvSpPr>
        <p:spPr>
          <a:xfrm>
            <a:off x="10744330" y="4488673"/>
            <a:ext cx="1270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/>
              <a:t>1,2-isossazolidine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A7A9A66-359B-5B4F-9ED2-5DBE48066ADA}"/>
              </a:ext>
            </a:extLst>
          </p:cNvPr>
          <p:cNvSpPr txBox="1"/>
          <p:nvPr/>
        </p:nvSpPr>
        <p:spPr>
          <a:xfrm>
            <a:off x="10884480" y="5302386"/>
            <a:ext cx="1267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/>
              <a:t>1,3-amminoalcoli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65AE8B4C-FB4A-1F45-ADD8-5B50883056E3}"/>
              </a:ext>
            </a:extLst>
          </p:cNvPr>
          <p:cNvSpPr txBox="1"/>
          <p:nvPr/>
        </p:nvSpPr>
        <p:spPr>
          <a:xfrm>
            <a:off x="10682260" y="5755531"/>
            <a:ext cx="1011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/>
              <a:t>Delta-lattami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2487BC0-E5D9-2E4C-99DD-1FF7E3A55F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969" y="2744877"/>
            <a:ext cx="1066342" cy="1050427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65DAC821-77C8-5A75-9F4F-817D6960416C}"/>
              </a:ext>
            </a:extLst>
          </p:cNvPr>
          <p:cNvSpPr txBox="1"/>
          <p:nvPr/>
        </p:nvSpPr>
        <p:spPr>
          <a:xfrm>
            <a:off x="10506974" y="246280"/>
            <a:ext cx="143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6"/>
                </a:solidFill>
              </a:rPr>
              <a:t>Argomento 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650D71-7BCE-8226-8176-3F0CEE5F7965}"/>
              </a:ext>
            </a:extLst>
          </p:cNvPr>
          <p:cNvSpPr txBox="1"/>
          <p:nvPr/>
        </p:nvSpPr>
        <p:spPr>
          <a:xfrm>
            <a:off x="7165587" y="5211036"/>
            <a:ext cx="18048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it-IT" sz="1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2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it-IT" sz="1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it-IT" sz="1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2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it-IT" sz="1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it-IT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it-IT" sz="12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  <a:r>
              <a:rPr lang="it-IT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9614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piè di pagina 1">
            <a:extLst>
              <a:ext uri="{FF2B5EF4-FFF2-40B4-BE49-F238E27FC236}">
                <a16:creationId xmlns:a16="http://schemas.microsoft.com/office/drawing/2014/main" id="{1B9DDF90-AD90-8854-B1AE-50430838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PRESENTAZIONE TESI SPERIMENTALE 20 MAGGIO 2024</a:t>
            </a:r>
            <a:endParaRPr lang="en-GB" dirty="0"/>
          </a:p>
        </p:txBody>
      </p:sp>
      <p:sp>
        <p:nvSpPr>
          <p:cNvPr id="7" name="CasellaDiTesto 1">
            <a:extLst>
              <a:ext uri="{FF2B5EF4-FFF2-40B4-BE49-F238E27FC236}">
                <a16:creationId xmlns:a16="http://schemas.microsoft.com/office/drawing/2014/main" id="{993AF70F-C52F-2B1E-DD80-F8497AD4A9F5}"/>
              </a:ext>
            </a:extLst>
          </p:cNvPr>
          <p:cNvSpPr txBox="1"/>
          <p:nvPr/>
        </p:nvSpPr>
        <p:spPr>
          <a:xfrm>
            <a:off x="5190444" y="2039076"/>
            <a:ext cx="2962860" cy="66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spcBef>
                <a:spcPts val="600"/>
              </a:spcBef>
              <a:defRPr sz="2400" b="1"/>
            </a:pPr>
            <a:r>
              <a:rPr lang="it-IT" sz="1600" dirty="0"/>
              <a:t>Sintesi di intermedi per la Chimica</a:t>
            </a:r>
          </a:p>
          <a:p>
            <a:pPr algn="ctr">
              <a:spcBef>
                <a:spcPts val="600"/>
              </a:spcBef>
              <a:defRPr sz="2400" b="1"/>
            </a:pPr>
            <a:r>
              <a:rPr lang="it-IT" sz="1600" dirty="0"/>
              <a:t>Organica e Medicinale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97133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51A2B2D-74C7-41C3-8D7B-2BC2FD302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" y="-13761"/>
            <a:ext cx="3562246" cy="2319399"/>
          </a:xfrm>
          <a:prstGeom prst="rect">
            <a:avLst/>
          </a:prstGeom>
        </p:spPr>
      </p:pic>
      <p:pic>
        <p:nvPicPr>
          <p:cNvPr id="4" name="Immagine 3" descr="unimore.png">
            <a:extLst>
              <a:ext uri="{FF2B5EF4-FFF2-40B4-BE49-F238E27FC236}">
                <a16:creationId xmlns:a16="http://schemas.microsoft.com/office/drawing/2014/main" id="{52E672AD-49E2-49EA-B923-41CA74278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5" y="6339386"/>
            <a:ext cx="935998" cy="175104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128D01-7928-44A9-A2E3-A4B60E99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D1F12-46BC-485D-B502-C9AF70CA1A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4C6A599-A81F-4447-9D78-372E3F0432B7}"/>
              </a:ext>
            </a:extLst>
          </p:cNvPr>
          <p:cNvSpPr txBox="1"/>
          <p:nvPr/>
        </p:nvSpPr>
        <p:spPr>
          <a:xfrm>
            <a:off x="2955897" y="641660"/>
            <a:ext cx="822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Catalisi Sinergica in batch e in flusso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0BD5231-E327-2E4C-941B-66748E1FFDBA}"/>
              </a:ext>
            </a:extLst>
          </p:cNvPr>
          <p:cNvSpPr/>
          <p:nvPr/>
        </p:nvSpPr>
        <p:spPr>
          <a:xfrm>
            <a:off x="199808" y="1478754"/>
            <a:ext cx="405678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/>
              <a:t>Catalisi Sinergica:</a:t>
            </a:r>
          </a:p>
          <a:p>
            <a:pPr algn="ctr"/>
            <a:r>
              <a:rPr lang="it-IT" sz="1400" b="1" i="1" dirty="0"/>
              <a:t>due differenti catalizzatori agiscono simultaneamente sul nucleofilo e sull’ elettrofilo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B91C925-131D-7B49-BE91-C70892422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21" y="2261095"/>
            <a:ext cx="3541572" cy="1942035"/>
          </a:xfrm>
          <a:prstGeom prst="rect">
            <a:avLst/>
          </a:prstGeom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EAFBB9B3-F234-BE47-954B-18974FA87508}"/>
              </a:ext>
            </a:extLst>
          </p:cNvPr>
          <p:cNvSpPr/>
          <p:nvPr/>
        </p:nvSpPr>
        <p:spPr>
          <a:xfrm>
            <a:off x="149008" y="1478754"/>
            <a:ext cx="3941686" cy="2964610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79A9383-B41C-3141-8F68-F2D7EA52A80F}"/>
              </a:ext>
            </a:extLst>
          </p:cNvPr>
          <p:cNvSpPr/>
          <p:nvPr/>
        </p:nvSpPr>
        <p:spPr>
          <a:xfrm>
            <a:off x="679124" y="4205269"/>
            <a:ext cx="28167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en.wikipedia.org</a:t>
            </a:r>
            <a:r>
              <a:rPr lang="it-IT" sz="1000" dirty="0"/>
              <a:t>/</a:t>
            </a:r>
            <a:r>
              <a:rPr lang="it-IT" sz="1000" dirty="0" err="1"/>
              <a:t>wiki</a:t>
            </a:r>
            <a:r>
              <a:rPr lang="it-IT" sz="1000" dirty="0"/>
              <a:t>/</a:t>
            </a:r>
            <a:r>
              <a:rPr lang="it-IT" sz="1000" dirty="0" err="1"/>
              <a:t>Synergistic_catalysis</a:t>
            </a:r>
            <a:endParaRPr lang="it-IT" sz="1000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A8E80C5D-1CD2-494C-B593-41796E29616C}"/>
              </a:ext>
            </a:extLst>
          </p:cNvPr>
          <p:cNvSpPr/>
          <p:nvPr/>
        </p:nvSpPr>
        <p:spPr>
          <a:xfrm>
            <a:off x="2496510" y="2278973"/>
            <a:ext cx="1495901" cy="1942036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03369A2-C239-37BB-A86A-8EB266B6BE99}"/>
              </a:ext>
            </a:extLst>
          </p:cNvPr>
          <p:cNvSpPr txBox="1"/>
          <p:nvPr/>
        </p:nvSpPr>
        <p:spPr>
          <a:xfrm>
            <a:off x="10506974" y="246280"/>
            <a:ext cx="143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6"/>
                </a:solidFill>
              </a:rPr>
              <a:t>Argomento 2</a:t>
            </a:r>
          </a:p>
        </p:txBody>
      </p:sp>
      <p:sp>
        <p:nvSpPr>
          <p:cNvPr id="3" name="Segnaposto piè di pagina 1">
            <a:extLst>
              <a:ext uri="{FF2B5EF4-FFF2-40B4-BE49-F238E27FC236}">
                <a16:creationId xmlns:a16="http://schemas.microsoft.com/office/drawing/2014/main" id="{0580A00A-EB37-9115-C7ED-2ED485E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PRESENTAZIONE TESI SPERIMENTALE 20 MAGGIO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403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51A2B2D-74C7-41C3-8D7B-2BC2FD302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" y="-13761"/>
            <a:ext cx="3562246" cy="2319399"/>
          </a:xfrm>
          <a:prstGeom prst="rect">
            <a:avLst/>
          </a:prstGeom>
        </p:spPr>
      </p:pic>
      <p:pic>
        <p:nvPicPr>
          <p:cNvPr id="4" name="Immagine 3" descr="unimore.png">
            <a:extLst>
              <a:ext uri="{FF2B5EF4-FFF2-40B4-BE49-F238E27FC236}">
                <a16:creationId xmlns:a16="http://schemas.microsoft.com/office/drawing/2014/main" id="{52E672AD-49E2-49EA-B923-41CA74278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5" y="6339386"/>
            <a:ext cx="935998" cy="175104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128D01-7928-44A9-A2E3-A4B60E99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D1F12-46BC-485D-B502-C9AF70CA1A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4C6A599-A81F-4447-9D78-372E3F0432B7}"/>
              </a:ext>
            </a:extLst>
          </p:cNvPr>
          <p:cNvSpPr txBox="1"/>
          <p:nvPr/>
        </p:nvSpPr>
        <p:spPr>
          <a:xfrm>
            <a:off x="2955897" y="641660"/>
            <a:ext cx="822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Catalisi Sinergica in batch e in flusso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0BD5231-E327-2E4C-941B-66748E1FFDBA}"/>
              </a:ext>
            </a:extLst>
          </p:cNvPr>
          <p:cNvSpPr/>
          <p:nvPr/>
        </p:nvSpPr>
        <p:spPr>
          <a:xfrm>
            <a:off x="199808" y="1478754"/>
            <a:ext cx="405678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i="1" dirty="0"/>
              <a:t>Catalisi Sinergica:</a:t>
            </a:r>
          </a:p>
          <a:p>
            <a:pPr algn="ctr"/>
            <a:r>
              <a:rPr lang="it-IT" sz="1400" b="1" i="1" dirty="0"/>
              <a:t>due differenti catalizzatori agiscono simultaneamente sul nucleofilo e sull’ elettrofilo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B91C925-131D-7B49-BE91-C70892422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21" y="2261095"/>
            <a:ext cx="3541572" cy="1942035"/>
          </a:xfrm>
          <a:prstGeom prst="rect">
            <a:avLst/>
          </a:prstGeom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EAFBB9B3-F234-BE47-954B-18974FA87508}"/>
              </a:ext>
            </a:extLst>
          </p:cNvPr>
          <p:cNvSpPr/>
          <p:nvPr/>
        </p:nvSpPr>
        <p:spPr>
          <a:xfrm>
            <a:off x="149008" y="1478754"/>
            <a:ext cx="3941686" cy="2964610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79A9383-B41C-3141-8F68-F2D7EA52A80F}"/>
              </a:ext>
            </a:extLst>
          </p:cNvPr>
          <p:cNvSpPr/>
          <p:nvPr/>
        </p:nvSpPr>
        <p:spPr>
          <a:xfrm>
            <a:off x="679124" y="4205269"/>
            <a:ext cx="28167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/>
              <a:t>https</a:t>
            </a:r>
            <a:r>
              <a:rPr lang="it-IT" sz="1000" dirty="0"/>
              <a:t>://</a:t>
            </a:r>
            <a:r>
              <a:rPr lang="it-IT" sz="1000" dirty="0" err="1"/>
              <a:t>en.wikipedia.org</a:t>
            </a:r>
            <a:r>
              <a:rPr lang="it-IT" sz="1000" dirty="0"/>
              <a:t>/</a:t>
            </a:r>
            <a:r>
              <a:rPr lang="it-IT" sz="1000" dirty="0" err="1"/>
              <a:t>wiki</a:t>
            </a:r>
            <a:r>
              <a:rPr lang="it-IT" sz="1000" dirty="0"/>
              <a:t>/</a:t>
            </a:r>
            <a:r>
              <a:rPr lang="it-IT" sz="1000" dirty="0" err="1"/>
              <a:t>Synergistic_catalysis</a:t>
            </a:r>
            <a:endParaRPr lang="it-IT" sz="1000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A8E80C5D-1CD2-494C-B593-41796E29616C}"/>
              </a:ext>
            </a:extLst>
          </p:cNvPr>
          <p:cNvSpPr/>
          <p:nvPr/>
        </p:nvSpPr>
        <p:spPr>
          <a:xfrm>
            <a:off x="2496510" y="2278973"/>
            <a:ext cx="1495901" cy="1942036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B8A32F2-7B83-C9BA-663A-73B437EFEA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" b="49995"/>
          <a:stretch/>
        </p:blipFill>
        <p:spPr>
          <a:xfrm>
            <a:off x="4435797" y="3819836"/>
            <a:ext cx="4273591" cy="2446757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03369A2-C239-37BB-A86A-8EB266B6BE99}"/>
              </a:ext>
            </a:extLst>
          </p:cNvPr>
          <p:cNvSpPr txBox="1"/>
          <p:nvPr/>
        </p:nvSpPr>
        <p:spPr>
          <a:xfrm>
            <a:off x="10506974" y="246280"/>
            <a:ext cx="143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6"/>
                </a:solidFill>
              </a:rPr>
              <a:t>Argomento 2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A24DBD97-8069-21A3-72D4-A4338E5473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0" r="271"/>
          <a:stretch/>
        </p:blipFill>
        <p:spPr>
          <a:xfrm>
            <a:off x="4441606" y="1287486"/>
            <a:ext cx="4273592" cy="2442593"/>
          </a:xfrm>
          <a:prstGeom prst="rect">
            <a:avLst/>
          </a:prstGeom>
        </p:spPr>
      </p:pic>
      <p:sp>
        <p:nvSpPr>
          <p:cNvPr id="3" name="Segnaposto piè di pagina 1">
            <a:extLst>
              <a:ext uri="{FF2B5EF4-FFF2-40B4-BE49-F238E27FC236}">
                <a16:creationId xmlns:a16="http://schemas.microsoft.com/office/drawing/2014/main" id="{71E0B080-84CA-1289-253F-4AFA4D224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it-IT" dirty="0"/>
              <a:t>PRESENTAZIONE TESI SPERIMENTALE 20 MAGGIO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39906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2246</TotalTime>
  <Words>566</Words>
  <Application>Microsoft Macintosh PowerPoint</Application>
  <PresentationFormat>Widescreen</PresentationFormat>
  <Paragraphs>157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Wingdings</vt:lpstr>
      <vt:lpstr>1_Tema di Office</vt:lpstr>
      <vt:lpstr>Tesi Sperimentale in Catalisi Asimmetrica:  Organocatalisi, catalisi metallica e fotocatalisi per la sintesi di molecole chirali enantiopure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Luisa Introvigne</dc:creator>
  <cp:lastModifiedBy>Francesco FINI</cp:lastModifiedBy>
  <cp:revision>72</cp:revision>
  <dcterms:created xsi:type="dcterms:W3CDTF">2020-03-27T10:36:38Z</dcterms:created>
  <dcterms:modified xsi:type="dcterms:W3CDTF">2024-05-20T08:13:01Z</dcterms:modified>
</cp:coreProperties>
</file>