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iCdVsZDgZcViF6UgrgrU75Wlmk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GillSans-bold.fntdata"/><Relationship Id="rId10" Type="http://schemas.openxmlformats.org/officeDocument/2006/relationships/slide" Target="slides/slide5.xml"/><Relationship Id="rId21" Type="http://schemas.openxmlformats.org/officeDocument/2006/relationships/font" Target="fonts/GillSans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e4816c95e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e4816c95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e4816c95e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objects" type="fourObj">
  <p:cSld name="FOUR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b="0" i="0" sz="105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b="0" i="0" sz="105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b="0" i="0" sz="105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b="0" i="0" sz="105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b="0" i="0" sz="105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b="0" i="0" sz="105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b="0" i="0" sz="105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b="0" i="0" sz="105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b="0" i="0" sz="105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3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itazione">
  <p:cSld name="7_Citazion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/>
          <p:nvPr>
            <p:ph type="title"/>
          </p:nvPr>
        </p:nvSpPr>
        <p:spPr>
          <a:xfrm>
            <a:off x="413148" y="549275"/>
            <a:ext cx="2674620" cy="3384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" name="Google Shape;37;p34"/>
          <p:cNvGrpSpPr/>
          <p:nvPr/>
        </p:nvGrpSpPr>
        <p:grpSpPr>
          <a:xfrm>
            <a:off x="8031061" y="4012605"/>
            <a:ext cx="673408" cy="934082"/>
            <a:chOff x="5129684" y="1232940"/>
            <a:chExt cx="897877" cy="934082"/>
          </a:xfrm>
        </p:grpSpPr>
        <p:sp>
          <p:nvSpPr>
            <p:cNvPr id="38" name="Google Shape;38;p34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rect b="b" l="l" r="r" t="t"/>
              <a:pathLst>
                <a:path extrusionOk="0" h="317" w="54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" name="Google Shape;39;p34"/>
            <p:cNvSpPr/>
            <p:nvPr/>
          </p:nvSpPr>
          <p:spPr>
            <a:xfrm rot="1800000">
              <a:off x="5243759" y="1430747"/>
              <a:ext cx="305942" cy="538275"/>
            </a:xfrm>
            <a:custGeom>
              <a:rect b="b" l="l" r="r" t="t"/>
              <a:pathLst>
                <a:path extrusionOk="0" h="468" w="266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9799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0" name="Google Shape;40;p34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rect b="b" l="l" r="r" t="t"/>
              <a:pathLst>
                <a:path extrusionOk="0" h="468" w="274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1" name="Google Shape;41;p34"/>
          <p:cNvSpPr/>
          <p:nvPr/>
        </p:nvSpPr>
        <p:spPr>
          <a:xfrm>
            <a:off x="4251585" y="5059009"/>
            <a:ext cx="81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413147" y="4097339"/>
            <a:ext cx="2674143" cy="2351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/>
            </a:lvl1pPr>
            <a:lvl2pPr indent="-355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2pPr>
            <a:lvl3pPr indent="-355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3pPr>
            <a:lvl4pPr indent="-355600" lvl="3" marL="1828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4pPr>
            <a:lvl5pPr indent="-355600" lvl="4" marL="2286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4"/>
          <p:cNvSpPr/>
          <p:nvPr>
            <p:ph idx="2" type="pic"/>
          </p:nvPr>
        </p:nvSpPr>
        <p:spPr>
          <a:xfrm>
            <a:off x="4151857" y="656633"/>
            <a:ext cx="3849291" cy="5132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44" name="Google Shape;44;p34"/>
          <p:cNvSpPr txBox="1"/>
          <p:nvPr>
            <p:ph idx="10" type="dt"/>
          </p:nvPr>
        </p:nvSpPr>
        <p:spPr>
          <a:xfrm>
            <a:off x="413147" y="6507212"/>
            <a:ext cx="1971675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1" type="ftr"/>
          </p:nvPr>
        </p:nvSpPr>
        <p:spPr>
          <a:xfrm>
            <a:off x="2519362" y="6507212"/>
            <a:ext cx="4784408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2" type="sldNum"/>
          </p:nvPr>
        </p:nvSpPr>
        <p:spPr>
          <a:xfrm>
            <a:off x="7461647" y="6507212"/>
            <a:ext cx="1269206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mariacristina.gamberini@unimore.it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ctrTitle"/>
          </p:nvPr>
        </p:nvSpPr>
        <p:spPr>
          <a:xfrm>
            <a:off x="841248" y="184696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b="1" lang="it-IT">
                <a:solidFill>
                  <a:srgbClr val="7030A0"/>
                </a:solidFill>
              </a:rPr>
              <a:t>Chemistry Charaterization LAB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5952744" y="4553696"/>
            <a:ext cx="289288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it-IT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M. Cristina Gamberini</a:t>
            </a:r>
            <a:endParaRPr b="1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amberini\Downloads\IMG_20240411_112745.jpg" id="240" name="Google Shape;2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260648"/>
            <a:ext cx="403244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amberini\Downloads\IMG_20240411_114344.jpg" id="241" name="Google Shape;24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1164509"/>
            <a:ext cx="4003756" cy="30028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amberini\Downloads\IMG_20240411_112824.jpg" id="242" name="Google Shape;24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6467" y="3480106"/>
            <a:ext cx="4254733" cy="31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 txBox="1"/>
          <p:nvPr/>
        </p:nvSpPr>
        <p:spPr>
          <a:xfrm>
            <a:off x="4788024" y="403896"/>
            <a:ext cx="23625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LC-MS/MS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/>
          <p:nvPr/>
        </p:nvSpPr>
        <p:spPr>
          <a:xfrm>
            <a:off x="323528" y="836711"/>
            <a:ext cx="8352928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Profilo urinario dei </a:t>
            </a: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marker dello stress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(cortisolo, acido vanilmandelico, acido omovanillico) in urina umana.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Dosaggio di metalli pesanti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urina umana mediante ICP-MS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Barbiturici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dosaggio immunometrico e conferma in spettrometria di massa LC-MS in urina umana.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Benzodiazepine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dosaggio immunometrico e conferma in spettrometria di massa LC-MS in urina umana.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Analisi quantitativa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Cocaina / Benzoilecgonina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Morfina/6-Acetilmorfina   / Codeina / Diidrocodeina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Amfetamina / Metamfetamina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MDA/ MDMA/MDEA/ MBDB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Metadone/ EDDP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Buprenorfina/ Norbuprenorfina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urina umana mediante </a:t>
            </a: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LC-MS/MS (6 tesi diverse).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>
                <a:solidFill>
                  <a:srgbClr val="7030A0"/>
                </a:solidFill>
              </a:rPr>
              <a:t>Controllo di qualità </a:t>
            </a:r>
            <a:r>
              <a:rPr b="1" lang="it-IT">
                <a:solidFill>
                  <a:srgbClr val="7030A0"/>
                </a:solidFill>
              </a:rPr>
              <a:t>formulazioni Cosmetiche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254" name="Google Shape;254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/>
              <a:t>1) Analisi HPLC di formulati cosmetici BIO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/>
              <a:t>N. 2 studenti per semestre Tesi sperimentali AZIENDALI Trento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55" name="Google Shape;2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3281543"/>
            <a:ext cx="3459825" cy="34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>
                <a:solidFill>
                  <a:srgbClr val="7030A0"/>
                </a:solidFill>
              </a:rPr>
              <a:t>Tesi ERASMUS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261" name="Google Shape;26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/>
              <a:t>Studenti ERASMUS sedi di 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/>
              <a:t>Budapest				Cracovia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/>
              <a:t> Parigi					Valencia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/>
              <a:t>Coimbra 				Belgio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/>
              <a:t>Instambul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/>
              <a:t>Dublino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>
                <a:solidFill>
                  <a:srgbClr val="7030A0"/>
                </a:solidFill>
              </a:rPr>
              <a:t>A chi rivolgersi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267" name="Google Shape;26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i="1" lang="it-IT">
                <a:solidFill>
                  <a:srgbClr val="7030A0"/>
                </a:solidFill>
              </a:rPr>
              <a:t>M. Cristina Gamberini</a:t>
            </a:r>
            <a:endParaRPr b="1" i="1">
              <a:solidFill>
                <a:srgbClr val="7030A0"/>
              </a:solidFill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/>
              <a:t>Email: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u="sng">
                <a:solidFill>
                  <a:schemeClr val="hlink"/>
                </a:solidFill>
                <a:hlinkClick r:id="rId3"/>
              </a:rPr>
              <a:t>mariacristina.gamberini@unimore.it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"/>
          <p:cNvSpPr txBox="1"/>
          <p:nvPr>
            <p:ph type="title"/>
          </p:nvPr>
        </p:nvSpPr>
        <p:spPr>
          <a:xfrm>
            <a:off x="413148" y="1269206"/>
            <a:ext cx="2674620" cy="25384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it-IT">
                <a:solidFill>
                  <a:schemeClr val="lt1"/>
                </a:solidFill>
              </a:rPr>
              <a:t>The best way to start is to stop talking and start working.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3" name="Google Shape;273;p9"/>
          <p:cNvSpPr txBox="1"/>
          <p:nvPr>
            <p:ph idx="1" type="body"/>
          </p:nvPr>
        </p:nvSpPr>
        <p:spPr>
          <a:xfrm>
            <a:off x="413147" y="3930254"/>
            <a:ext cx="2674143" cy="176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>
                <a:solidFill>
                  <a:schemeClr val="lt1"/>
                </a:solidFill>
              </a:rPr>
              <a:t>Walt Disney</a:t>
            </a:r>
            <a:endParaRPr>
              <a:solidFill>
                <a:schemeClr val="lt1"/>
              </a:solidFill>
            </a:endParaRPr>
          </a:p>
          <a:p>
            <a:pPr indent="-171450" lvl="0" marL="171450" rtl="0" algn="l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Persona che disegna su una lavagna" id="274" name="Google Shape;274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1857" y="1349725"/>
            <a:ext cx="3849291" cy="38492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75" name="Google Shape;275;p9"/>
          <p:cNvSpPr txBox="1"/>
          <p:nvPr>
            <p:ph idx="12" type="sldNum"/>
          </p:nvPr>
        </p:nvSpPr>
        <p:spPr>
          <a:xfrm>
            <a:off x="7461647" y="5737659"/>
            <a:ext cx="1269206" cy="11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e4816c95ea_0_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3e4816c95ea_0_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/>
        </p:nvSpPr>
        <p:spPr>
          <a:xfrm>
            <a:off x="914400" y="1572768"/>
            <a:ext cx="7964424" cy="255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it-IT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la mia motivazione?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it-IT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Dove trovo la mia soddisfazione? </a:t>
            </a:r>
            <a:endParaRPr b="0" i="1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052736"/>
            <a:ext cx="5429250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>
            <p:ph type="title"/>
          </p:nvPr>
        </p:nvSpPr>
        <p:spPr>
          <a:xfrm>
            <a:off x="5940152" y="274638"/>
            <a:ext cx="2746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it-IT" sz="3600">
                <a:solidFill>
                  <a:srgbClr val="7030A0"/>
                </a:solidFill>
              </a:rPr>
              <a:t>Composti farmaceutici</a:t>
            </a:r>
            <a:endParaRPr b="1" sz="3600">
              <a:solidFill>
                <a:srgbClr val="7030A0"/>
              </a:solidFill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6632808" y="1897842"/>
            <a:ext cx="2200296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Co-Cristalli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Nano-cristalli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Polimorfi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Ciclodestrine 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652632" y="500776"/>
            <a:ext cx="5418984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it-IT" sz="40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Raman spectroscopy</a:t>
            </a:r>
            <a:endParaRPr b="1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996" y="1592035"/>
            <a:ext cx="3600287" cy="36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19482"/>
          <a:stretch/>
        </p:blipFill>
        <p:spPr>
          <a:xfrm>
            <a:off x="4926961" y="1916832"/>
            <a:ext cx="3019519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7303" t="0"/>
          <a:stretch/>
        </p:blipFill>
        <p:spPr>
          <a:xfrm>
            <a:off x="1143000" y="857250"/>
            <a:ext cx="3429000" cy="24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7943" l="9999" r="0" t="0"/>
          <a:stretch/>
        </p:blipFill>
        <p:spPr>
          <a:xfrm>
            <a:off x="4842272" y="857250"/>
            <a:ext cx="3130200" cy="24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" y="3687365"/>
            <a:ext cx="3537450" cy="23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5578" y="3699272"/>
            <a:ext cx="3375450" cy="23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3383756" y="3699272"/>
            <a:ext cx="377325" cy="432225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3168253" y="2511028"/>
            <a:ext cx="3618225" cy="21597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sm" w="sm" type="none"/>
            <a:tailEnd len="lg" w="lg" type="stealth"/>
          </a:ln>
        </p:spPr>
      </p:cxnSp>
      <p:cxnSp>
        <p:nvCxnSpPr>
          <p:cNvPr id="142" name="Google Shape;142;p5"/>
          <p:cNvCxnSpPr/>
          <p:nvPr/>
        </p:nvCxnSpPr>
        <p:spPr>
          <a:xfrm>
            <a:off x="2681288" y="2025253"/>
            <a:ext cx="648900" cy="178245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sm" w="sm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526" y="2525560"/>
            <a:ext cx="3434130" cy="2095970"/>
          </a:xfrm>
          <a:prstGeom prst="roundRect">
            <a:avLst>
              <a:gd fmla="val 4801" name="adj"/>
            </a:avLst>
          </a:prstGeom>
          <a:noFill/>
          <a:ln>
            <a:noFill/>
          </a:ln>
          <a:effectLst>
            <a:outerShdw blurRad="241300" rotWithShape="0" algn="tr" dir="8100000" dist="38100">
              <a:srgbClr val="000000">
                <a:alpha val="14901"/>
              </a:srgbClr>
            </a:outerShdw>
          </a:effectLst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363984"/>
            <a:ext cx="4052795" cy="2196064"/>
          </a:xfrm>
          <a:prstGeom prst="roundRect">
            <a:avLst>
              <a:gd fmla="val 4801" name="adj"/>
            </a:avLst>
          </a:prstGeom>
          <a:noFill/>
          <a:ln>
            <a:noFill/>
          </a:ln>
          <a:effectLst>
            <a:outerShdw blurRad="241300" rotWithShape="0" algn="tr" dir="8100000" dist="38100">
              <a:srgbClr val="000000">
                <a:alpha val="14901"/>
              </a:srgbClr>
            </a:outerShdw>
          </a:effectLst>
        </p:spPr>
      </p:pic>
      <p:sp>
        <p:nvSpPr>
          <p:cNvPr id="149" name="Google Shape;149;p6"/>
          <p:cNvSpPr/>
          <p:nvPr/>
        </p:nvSpPr>
        <p:spPr>
          <a:xfrm>
            <a:off x="6477291" y="3649457"/>
            <a:ext cx="379373" cy="46022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926" y="4199090"/>
            <a:ext cx="5620274" cy="1920555"/>
          </a:xfrm>
          <a:prstGeom prst="roundRect">
            <a:avLst>
              <a:gd fmla="val 4801" name="adj"/>
            </a:avLst>
          </a:prstGeom>
          <a:noFill/>
          <a:ln>
            <a:noFill/>
          </a:ln>
          <a:effectLst>
            <a:outerShdw blurRad="241300" rotWithShape="0" algn="tr" dir="8100000" dist="38100">
              <a:srgbClr val="000000">
                <a:alpha val="14901"/>
              </a:srgbClr>
            </a:outerShdw>
          </a:effectLst>
        </p:spPr>
      </p:pic>
      <p:sp>
        <p:nvSpPr>
          <p:cNvPr id="151" name="Google Shape;151;p6"/>
          <p:cNvSpPr txBox="1"/>
          <p:nvPr/>
        </p:nvSpPr>
        <p:spPr>
          <a:xfrm>
            <a:off x="277594" y="1170053"/>
            <a:ext cx="507492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7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Sample Analysis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0"/>
          <p:cNvGrpSpPr/>
          <p:nvPr/>
        </p:nvGrpSpPr>
        <p:grpSpPr>
          <a:xfrm>
            <a:off x="382684" y="1198265"/>
            <a:ext cx="3419592" cy="4019198"/>
            <a:chOff x="395536" y="1124744"/>
            <a:chExt cx="4536504" cy="4019198"/>
          </a:xfrm>
        </p:grpSpPr>
        <p:grpSp>
          <p:nvGrpSpPr>
            <p:cNvPr id="157" name="Google Shape;157;p10"/>
            <p:cNvGrpSpPr/>
            <p:nvPr/>
          </p:nvGrpSpPr>
          <p:grpSpPr>
            <a:xfrm>
              <a:off x="395536" y="1761674"/>
              <a:ext cx="3803177" cy="3382268"/>
              <a:chOff x="395536" y="1761674"/>
              <a:chExt cx="3803177" cy="3382268"/>
            </a:xfrm>
          </p:grpSpPr>
          <p:pic>
            <p:nvPicPr>
              <p:cNvPr descr="C:\Users\esen.efeoglu\Desktop\confocal\chon75.lsm" id="158" name="Google Shape;158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536" y="1761674"/>
                <a:ext cx="3538730" cy="338226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59" name="Google Shape;159;p10"/>
              <p:cNvCxnSpPr/>
              <p:nvPr/>
            </p:nvCxnSpPr>
            <p:spPr>
              <a:xfrm>
                <a:off x="2051720" y="3140968"/>
                <a:ext cx="2146993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160" name="Google Shape;160;p10"/>
              <p:cNvCxnSpPr/>
              <p:nvPr/>
            </p:nvCxnSpPr>
            <p:spPr>
              <a:xfrm>
                <a:off x="1979712" y="3269618"/>
                <a:ext cx="2219001" cy="8074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161" name="Google Shape;161;p10"/>
              <p:cNvCxnSpPr/>
              <p:nvPr/>
            </p:nvCxnSpPr>
            <p:spPr>
              <a:xfrm>
                <a:off x="1475656" y="3475637"/>
                <a:ext cx="2723057" cy="12495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sp>
          <p:nvSpPr>
            <p:cNvPr id="162" name="Google Shape;162;p10"/>
            <p:cNvSpPr txBox="1"/>
            <p:nvPr/>
          </p:nvSpPr>
          <p:spPr>
            <a:xfrm>
              <a:off x="4283968" y="1124744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10"/>
          <p:cNvSpPr/>
          <p:nvPr/>
        </p:nvSpPr>
        <p:spPr>
          <a:xfrm>
            <a:off x="3685104" y="1770083"/>
            <a:ext cx="4384909" cy="37221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10"/>
          <p:cNvCxnSpPr/>
          <p:nvPr/>
        </p:nvCxnSpPr>
        <p:spPr>
          <a:xfrm>
            <a:off x="3685104" y="5492280"/>
            <a:ext cx="431861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10"/>
          <p:cNvCxnSpPr/>
          <p:nvPr/>
        </p:nvCxnSpPr>
        <p:spPr>
          <a:xfrm rot="10800000">
            <a:off x="3685104" y="2200948"/>
            <a:ext cx="0" cy="329133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10"/>
          <p:cNvCxnSpPr/>
          <p:nvPr/>
        </p:nvCxnSpPr>
        <p:spPr>
          <a:xfrm rot="10800000">
            <a:off x="3685104" y="5444406"/>
            <a:ext cx="0" cy="4787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10"/>
          <p:cNvSpPr/>
          <p:nvPr/>
        </p:nvSpPr>
        <p:spPr>
          <a:xfrm>
            <a:off x="3512136" y="5538160"/>
            <a:ext cx="25852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10"/>
          <p:cNvCxnSpPr/>
          <p:nvPr/>
        </p:nvCxnSpPr>
        <p:spPr>
          <a:xfrm rot="10800000">
            <a:off x="4298860" y="5444406"/>
            <a:ext cx="0" cy="4787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10"/>
          <p:cNvSpPr/>
          <p:nvPr/>
        </p:nvSpPr>
        <p:spPr>
          <a:xfrm>
            <a:off x="4209587" y="5510234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10"/>
          <p:cNvCxnSpPr/>
          <p:nvPr/>
        </p:nvCxnSpPr>
        <p:spPr>
          <a:xfrm rot="10800000">
            <a:off x="4918196" y="5444406"/>
            <a:ext cx="0" cy="4787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10"/>
          <p:cNvSpPr/>
          <p:nvPr/>
        </p:nvSpPr>
        <p:spPr>
          <a:xfrm>
            <a:off x="4828922" y="5510234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800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10"/>
          <p:cNvCxnSpPr/>
          <p:nvPr/>
        </p:nvCxnSpPr>
        <p:spPr>
          <a:xfrm rot="10800000">
            <a:off x="5531952" y="5444406"/>
            <a:ext cx="0" cy="4787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10"/>
          <p:cNvSpPr/>
          <p:nvPr/>
        </p:nvSpPr>
        <p:spPr>
          <a:xfrm>
            <a:off x="5409201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10"/>
          <p:cNvCxnSpPr/>
          <p:nvPr/>
        </p:nvCxnSpPr>
        <p:spPr>
          <a:xfrm rot="10800000">
            <a:off x="6151288" y="5444406"/>
            <a:ext cx="0" cy="4787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10"/>
          <p:cNvSpPr/>
          <p:nvPr/>
        </p:nvSpPr>
        <p:spPr>
          <a:xfrm>
            <a:off x="6028537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1200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10"/>
          <p:cNvCxnSpPr/>
          <p:nvPr/>
        </p:nvCxnSpPr>
        <p:spPr>
          <a:xfrm rot="10800000">
            <a:off x="6765044" y="5444406"/>
            <a:ext cx="0" cy="4787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10"/>
          <p:cNvSpPr/>
          <p:nvPr/>
        </p:nvSpPr>
        <p:spPr>
          <a:xfrm>
            <a:off x="6642293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1400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10"/>
          <p:cNvCxnSpPr/>
          <p:nvPr/>
        </p:nvCxnSpPr>
        <p:spPr>
          <a:xfrm rot="10800000">
            <a:off x="7384379" y="5444406"/>
            <a:ext cx="0" cy="4787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10"/>
          <p:cNvSpPr/>
          <p:nvPr/>
        </p:nvSpPr>
        <p:spPr>
          <a:xfrm>
            <a:off x="7261629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1600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10"/>
          <p:cNvCxnSpPr/>
          <p:nvPr/>
        </p:nvCxnSpPr>
        <p:spPr>
          <a:xfrm rot="10800000">
            <a:off x="8003715" y="5444406"/>
            <a:ext cx="0" cy="4787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10"/>
          <p:cNvSpPr/>
          <p:nvPr/>
        </p:nvSpPr>
        <p:spPr>
          <a:xfrm>
            <a:off x="7880964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1800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10"/>
          <p:cNvCxnSpPr/>
          <p:nvPr/>
        </p:nvCxnSpPr>
        <p:spPr>
          <a:xfrm>
            <a:off x="3685104" y="5492280"/>
            <a:ext cx="3905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" name="Google Shape;183;p10"/>
          <p:cNvSpPr/>
          <p:nvPr/>
        </p:nvSpPr>
        <p:spPr>
          <a:xfrm>
            <a:off x="3549334" y="5343673"/>
            <a:ext cx="11066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10"/>
          <p:cNvCxnSpPr/>
          <p:nvPr/>
        </p:nvCxnSpPr>
        <p:spPr>
          <a:xfrm>
            <a:off x="3685104" y="4391180"/>
            <a:ext cx="39057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" name="Google Shape;185;p10"/>
          <p:cNvSpPr/>
          <p:nvPr/>
        </p:nvSpPr>
        <p:spPr>
          <a:xfrm>
            <a:off x="3450761" y="4325354"/>
            <a:ext cx="3478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0.05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10"/>
          <p:cNvCxnSpPr/>
          <p:nvPr/>
        </p:nvCxnSpPr>
        <p:spPr>
          <a:xfrm>
            <a:off x="3685104" y="3296064"/>
            <a:ext cx="3905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10"/>
          <p:cNvSpPr/>
          <p:nvPr/>
        </p:nvSpPr>
        <p:spPr>
          <a:xfrm>
            <a:off x="3512137" y="3230238"/>
            <a:ext cx="24846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0.1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10"/>
          <p:cNvGrpSpPr/>
          <p:nvPr/>
        </p:nvGrpSpPr>
        <p:grpSpPr>
          <a:xfrm>
            <a:off x="3685104" y="3416746"/>
            <a:ext cx="4313032" cy="1926926"/>
            <a:chOff x="4913472" y="3050994"/>
            <a:chExt cx="5750709" cy="1926926"/>
          </a:xfrm>
        </p:grpSpPr>
        <p:sp>
          <p:nvSpPr>
            <p:cNvPr id="189" name="Google Shape;189;p10"/>
            <p:cNvSpPr/>
            <p:nvPr/>
          </p:nvSpPr>
          <p:spPr>
            <a:xfrm>
              <a:off x="4913472" y="4636818"/>
              <a:ext cx="840660" cy="341102"/>
            </a:xfrm>
            <a:custGeom>
              <a:rect b="b" l="l" r="r" t="t"/>
              <a:pathLst>
                <a:path extrusionOk="0" h="342" w="678">
                  <a:moveTo>
                    <a:pt x="0" y="342"/>
                  </a:moveTo>
                  <a:lnTo>
                    <a:pt x="6" y="330"/>
                  </a:lnTo>
                  <a:lnTo>
                    <a:pt x="12" y="234"/>
                  </a:lnTo>
                  <a:lnTo>
                    <a:pt x="18" y="294"/>
                  </a:lnTo>
                  <a:lnTo>
                    <a:pt x="18" y="192"/>
                  </a:lnTo>
                  <a:lnTo>
                    <a:pt x="24" y="306"/>
                  </a:lnTo>
                  <a:lnTo>
                    <a:pt x="30" y="252"/>
                  </a:lnTo>
                  <a:lnTo>
                    <a:pt x="36" y="222"/>
                  </a:lnTo>
                  <a:lnTo>
                    <a:pt x="42" y="258"/>
                  </a:lnTo>
                  <a:lnTo>
                    <a:pt x="48" y="282"/>
                  </a:lnTo>
                  <a:lnTo>
                    <a:pt x="54" y="252"/>
                  </a:lnTo>
                  <a:lnTo>
                    <a:pt x="60" y="276"/>
                  </a:lnTo>
                  <a:lnTo>
                    <a:pt x="66" y="300"/>
                  </a:lnTo>
                  <a:lnTo>
                    <a:pt x="66" y="318"/>
                  </a:lnTo>
                  <a:lnTo>
                    <a:pt x="72" y="276"/>
                  </a:lnTo>
                  <a:lnTo>
                    <a:pt x="78" y="288"/>
                  </a:lnTo>
                  <a:lnTo>
                    <a:pt x="84" y="258"/>
                  </a:lnTo>
                  <a:lnTo>
                    <a:pt x="90" y="294"/>
                  </a:lnTo>
                  <a:lnTo>
                    <a:pt x="96" y="276"/>
                  </a:lnTo>
                  <a:lnTo>
                    <a:pt x="102" y="312"/>
                  </a:lnTo>
                  <a:lnTo>
                    <a:pt x="108" y="252"/>
                  </a:lnTo>
                  <a:lnTo>
                    <a:pt x="114" y="282"/>
                  </a:lnTo>
                  <a:lnTo>
                    <a:pt x="114" y="330"/>
                  </a:lnTo>
                  <a:lnTo>
                    <a:pt x="120" y="330"/>
                  </a:lnTo>
                  <a:lnTo>
                    <a:pt x="126" y="282"/>
                  </a:lnTo>
                  <a:lnTo>
                    <a:pt x="132" y="294"/>
                  </a:lnTo>
                  <a:lnTo>
                    <a:pt x="138" y="282"/>
                  </a:lnTo>
                  <a:lnTo>
                    <a:pt x="144" y="264"/>
                  </a:lnTo>
                  <a:lnTo>
                    <a:pt x="150" y="270"/>
                  </a:lnTo>
                  <a:lnTo>
                    <a:pt x="156" y="258"/>
                  </a:lnTo>
                  <a:lnTo>
                    <a:pt x="162" y="198"/>
                  </a:lnTo>
                  <a:lnTo>
                    <a:pt x="168" y="210"/>
                  </a:lnTo>
                  <a:lnTo>
                    <a:pt x="174" y="174"/>
                  </a:lnTo>
                  <a:lnTo>
                    <a:pt x="180" y="198"/>
                  </a:lnTo>
                  <a:lnTo>
                    <a:pt x="186" y="198"/>
                  </a:lnTo>
                  <a:lnTo>
                    <a:pt x="192" y="168"/>
                  </a:lnTo>
                  <a:lnTo>
                    <a:pt x="198" y="210"/>
                  </a:lnTo>
                  <a:lnTo>
                    <a:pt x="204" y="150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6" y="216"/>
                  </a:lnTo>
                  <a:lnTo>
                    <a:pt x="222" y="204"/>
                  </a:lnTo>
                  <a:lnTo>
                    <a:pt x="228" y="258"/>
                  </a:lnTo>
                  <a:lnTo>
                    <a:pt x="234" y="252"/>
                  </a:lnTo>
                  <a:lnTo>
                    <a:pt x="240" y="228"/>
                  </a:lnTo>
                  <a:lnTo>
                    <a:pt x="246" y="282"/>
                  </a:lnTo>
                  <a:lnTo>
                    <a:pt x="252" y="318"/>
                  </a:lnTo>
                  <a:lnTo>
                    <a:pt x="252" y="288"/>
                  </a:lnTo>
                  <a:lnTo>
                    <a:pt x="258" y="258"/>
                  </a:lnTo>
                  <a:lnTo>
                    <a:pt x="264" y="288"/>
                  </a:lnTo>
                  <a:lnTo>
                    <a:pt x="270" y="294"/>
                  </a:lnTo>
                  <a:lnTo>
                    <a:pt x="276" y="276"/>
                  </a:lnTo>
                  <a:lnTo>
                    <a:pt x="282" y="288"/>
                  </a:lnTo>
                  <a:lnTo>
                    <a:pt x="288" y="252"/>
                  </a:lnTo>
                  <a:lnTo>
                    <a:pt x="294" y="258"/>
                  </a:lnTo>
                  <a:lnTo>
                    <a:pt x="294" y="246"/>
                  </a:lnTo>
                  <a:lnTo>
                    <a:pt x="300" y="234"/>
                  </a:lnTo>
                  <a:lnTo>
                    <a:pt x="306" y="258"/>
                  </a:lnTo>
                  <a:lnTo>
                    <a:pt x="312" y="240"/>
                  </a:lnTo>
                  <a:lnTo>
                    <a:pt x="318" y="264"/>
                  </a:lnTo>
                  <a:lnTo>
                    <a:pt x="324" y="288"/>
                  </a:lnTo>
                  <a:lnTo>
                    <a:pt x="330" y="210"/>
                  </a:lnTo>
                  <a:lnTo>
                    <a:pt x="336" y="204"/>
                  </a:lnTo>
                  <a:lnTo>
                    <a:pt x="336" y="168"/>
                  </a:lnTo>
                  <a:lnTo>
                    <a:pt x="342" y="156"/>
                  </a:lnTo>
                  <a:lnTo>
                    <a:pt x="348" y="150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66" y="138"/>
                  </a:lnTo>
                  <a:lnTo>
                    <a:pt x="372" y="120"/>
                  </a:lnTo>
                  <a:lnTo>
                    <a:pt x="378" y="126"/>
                  </a:lnTo>
                  <a:lnTo>
                    <a:pt x="384" y="72"/>
                  </a:lnTo>
                  <a:lnTo>
                    <a:pt x="384" y="84"/>
                  </a:lnTo>
                  <a:lnTo>
                    <a:pt x="390" y="48"/>
                  </a:lnTo>
                  <a:lnTo>
                    <a:pt x="396" y="36"/>
                  </a:lnTo>
                  <a:lnTo>
                    <a:pt x="402" y="30"/>
                  </a:lnTo>
                  <a:lnTo>
                    <a:pt x="408" y="24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0" y="42"/>
                  </a:lnTo>
                  <a:lnTo>
                    <a:pt x="426" y="48"/>
                  </a:lnTo>
                  <a:lnTo>
                    <a:pt x="432" y="54"/>
                  </a:lnTo>
                  <a:lnTo>
                    <a:pt x="438" y="60"/>
                  </a:lnTo>
                  <a:lnTo>
                    <a:pt x="444" y="36"/>
                  </a:lnTo>
                  <a:lnTo>
                    <a:pt x="450" y="78"/>
                  </a:lnTo>
                  <a:lnTo>
                    <a:pt x="456" y="114"/>
                  </a:lnTo>
                  <a:lnTo>
                    <a:pt x="462" y="72"/>
                  </a:lnTo>
                  <a:lnTo>
                    <a:pt x="462" y="84"/>
                  </a:lnTo>
                  <a:lnTo>
                    <a:pt x="468" y="78"/>
                  </a:lnTo>
                  <a:lnTo>
                    <a:pt x="474" y="54"/>
                  </a:lnTo>
                  <a:lnTo>
                    <a:pt x="480" y="102"/>
                  </a:lnTo>
                  <a:lnTo>
                    <a:pt x="486" y="126"/>
                  </a:lnTo>
                  <a:lnTo>
                    <a:pt x="492" y="132"/>
                  </a:lnTo>
                  <a:lnTo>
                    <a:pt x="498" y="144"/>
                  </a:lnTo>
                  <a:lnTo>
                    <a:pt x="504" y="198"/>
                  </a:lnTo>
                  <a:lnTo>
                    <a:pt x="504" y="180"/>
                  </a:lnTo>
                  <a:lnTo>
                    <a:pt x="510" y="222"/>
                  </a:lnTo>
                  <a:lnTo>
                    <a:pt x="516" y="228"/>
                  </a:lnTo>
                  <a:lnTo>
                    <a:pt x="522" y="222"/>
                  </a:lnTo>
                  <a:lnTo>
                    <a:pt x="528" y="228"/>
                  </a:lnTo>
                  <a:lnTo>
                    <a:pt x="534" y="234"/>
                  </a:lnTo>
                  <a:lnTo>
                    <a:pt x="540" y="252"/>
                  </a:lnTo>
                  <a:lnTo>
                    <a:pt x="546" y="252"/>
                  </a:lnTo>
                  <a:lnTo>
                    <a:pt x="546" y="234"/>
                  </a:lnTo>
                  <a:lnTo>
                    <a:pt x="552" y="234"/>
                  </a:lnTo>
                  <a:lnTo>
                    <a:pt x="558" y="240"/>
                  </a:lnTo>
                  <a:lnTo>
                    <a:pt x="564" y="240"/>
                  </a:lnTo>
                  <a:lnTo>
                    <a:pt x="570" y="222"/>
                  </a:lnTo>
                  <a:lnTo>
                    <a:pt x="576" y="204"/>
                  </a:lnTo>
                  <a:lnTo>
                    <a:pt x="582" y="240"/>
                  </a:lnTo>
                  <a:lnTo>
                    <a:pt x="582" y="228"/>
                  </a:lnTo>
                  <a:lnTo>
                    <a:pt x="588" y="228"/>
                  </a:lnTo>
                  <a:lnTo>
                    <a:pt x="594" y="234"/>
                  </a:lnTo>
                  <a:lnTo>
                    <a:pt x="600" y="228"/>
                  </a:lnTo>
                  <a:lnTo>
                    <a:pt x="606" y="270"/>
                  </a:lnTo>
                  <a:lnTo>
                    <a:pt x="612" y="252"/>
                  </a:lnTo>
                  <a:lnTo>
                    <a:pt x="618" y="294"/>
                  </a:lnTo>
                  <a:lnTo>
                    <a:pt x="624" y="270"/>
                  </a:lnTo>
                  <a:lnTo>
                    <a:pt x="624" y="276"/>
                  </a:lnTo>
                  <a:lnTo>
                    <a:pt x="630" y="240"/>
                  </a:lnTo>
                  <a:lnTo>
                    <a:pt x="636" y="264"/>
                  </a:lnTo>
                  <a:lnTo>
                    <a:pt x="642" y="240"/>
                  </a:lnTo>
                  <a:lnTo>
                    <a:pt x="648" y="246"/>
                  </a:lnTo>
                  <a:lnTo>
                    <a:pt x="654" y="222"/>
                  </a:lnTo>
                  <a:lnTo>
                    <a:pt x="660" y="222"/>
                  </a:lnTo>
                  <a:lnTo>
                    <a:pt x="666" y="222"/>
                  </a:lnTo>
                  <a:lnTo>
                    <a:pt x="672" y="198"/>
                  </a:lnTo>
                  <a:lnTo>
                    <a:pt x="678" y="24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5754132" y="4199968"/>
              <a:ext cx="803463" cy="765983"/>
            </a:xfrm>
            <a:custGeom>
              <a:rect b="b" l="l" r="r" t="t"/>
              <a:pathLst>
                <a:path extrusionOk="0" h="768" w="648">
                  <a:moveTo>
                    <a:pt x="0" y="678"/>
                  </a:moveTo>
                  <a:lnTo>
                    <a:pt x="6" y="708"/>
                  </a:lnTo>
                  <a:lnTo>
                    <a:pt x="12" y="684"/>
                  </a:lnTo>
                  <a:lnTo>
                    <a:pt x="18" y="732"/>
                  </a:lnTo>
                  <a:lnTo>
                    <a:pt x="18" y="738"/>
                  </a:lnTo>
                  <a:lnTo>
                    <a:pt x="24" y="756"/>
                  </a:lnTo>
                  <a:lnTo>
                    <a:pt x="30" y="762"/>
                  </a:lnTo>
                  <a:lnTo>
                    <a:pt x="36" y="696"/>
                  </a:lnTo>
                  <a:lnTo>
                    <a:pt x="42" y="648"/>
                  </a:lnTo>
                  <a:lnTo>
                    <a:pt x="48" y="606"/>
                  </a:lnTo>
                  <a:lnTo>
                    <a:pt x="54" y="570"/>
                  </a:lnTo>
                  <a:lnTo>
                    <a:pt x="54" y="576"/>
                  </a:lnTo>
                  <a:lnTo>
                    <a:pt x="60" y="642"/>
                  </a:lnTo>
                  <a:lnTo>
                    <a:pt x="66" y="678"/>
                  </a:lnTo>
                  <a:lnTo>
                    <a:pt x="72" y="750"/>
                  </a:lnTo>
                  <a:lnTo>
                    <a:pt x="78" y="756"/>
                  </a:lnTo>
                  <a:lnTo>
                    <a:pt x="84" y="750"/>
                  </a:lnTo>
                  <a:lnTo>
                    <a:pt x="90" y="744"/>
                  </a:lnTo>
                  <a:lnTo>
                    <a:pt x="90" y="720"/>
                  </a:lnTo>
                  <a:lnTo>
                    <a:pt x="96" y="714"/>
                  </a:lnTo>
                  <a:lnTo>
                    <a:pt x="102" y="714"/>
                  </a:lnTo>
                  <a:lnTo>
                    <a:pt x="108" y="672"/>
                  </a:lnTo>
                  <a:lnTo>
                    <a:pt x="114" y="606"/>
                  </a:lnTo>
                  <a:lnTo>
                    <a:pt x="120" y="558"/>
                  </a:lnTo>
                  <a:lnTo>
                    <a:pt x="126" y="522"/>
                  </a:lnTo>
                  <a:lnTo>
                    <a:pt x="126" y="564"/>
                  </a:lnTo>
                  <a:lnTo>
                    <a:pt x="132" y="582"/>
                  </a:lnTo>
                  <a:lnTo>
                    <a:pt x="138" y="654"/>
                  </a:lnTo>
                  <a:lnTo>
                    <a:pt x="144" y="714"/>
                  </a:lnTo>
                  <a:lnTo>
                    <a:pt x="150" y="750"/>
                  </a:lnTo>
                  <a:lnTo>
                    <a:pt x="156" y="726"/>
                  </a:lnTo>
                  <a:lnTo>
                    <a:pt x="162" y="690"/>
                  </a:lnTo>
                  <a:lnTo>
                    <a:pt x="162" y="738"/>
                  </a:lnTo>
                  <a:lnTo>
                    <a:pt x="168" y="720"/>
                  </a:lnTo>
                  <a:lnTo>
                    <a:pt x="174" y="684"/>
                  </a:lnTo>
                  <a:lnTo>
                    <a:pt x="180" y="642"/>
                  </a:lnTo>
                  <a:lnTo>
                    <a:pt x="186" y="648"/>
                  </a:lnTo>
                  <a:lnTo>
                    <a:pt x="192" y="606"/>
                  </a:lnTo>
                  <a:lnTo>
                    <a:pt x="198" y="582"/>
                  </a:lnTo>
                  <a:lnTo>
                    <a:pt x="198" y="570"/>
                  </a:lnTo>
                  <a:lnTo>
                    <a:pt x="204" y="510"/>
                  </a:lnTo>
                  <a:lnTo>
                    <a:pt x="210" y="540"/>
                  </a:lnTo>
                  <a:lnTo>
                    <a:pt x="216" y="516"/>
                  </a:lnTo>
                  <a:lnTo>
                    <a:pt x="222" y="576"/>
                  </a:lnTo>
                  <a:lnTo>
                    <a:pt x="228" y="612"/>
                  </a:lnTo>
                  <a:lnTo>
                    <a:pt x="234" y="654"/>
                  </a:lnTo>
                  <a:lnTo>
                    <a:pt x="234" y="648"/>
                  </a:lnTo>
                  <a:lnTo>
                    <a:pt x="240" y="702"/>
                  </a:lnTo>
                  <a:lnTo>
                    <a:pt x="246" y="726"/>
                  </a:lnTo>
                  <a:lnTo>
                    <a:pt x="252" y="714"/>
                  </a:lnTo>
                  <a:lnTo>
                    <a:pt x="258" y="738"/>
                  </a:lnTo>
                  <a:lnTo>
                    <a:pt x="264" y="678"/>
                  </a:lnTo>
                  <a:lnTo>
                    <a:pt x="270" y="744"/>
                  </a:lnTo>
                  <a:lnTo>
                    <a:pt x="270" y="732"/>
                  </a:lnTo>
                  <a:lnTo>
                    <a:pt x="276" y="768"/>
                  </a:lnTo>
                  <a:lnTo>
                    <a:pt x="282" y="738"/>
                  </a:lnTo>
                  <a:lnTo>
                    <a:pt x="288" y="708"/>
                  </a:lnTo>
                  <a:lnTo>
                    <a:pt x="294" y="684"/>
                  </a:lnTo>
                  <a:lnTo>
                    <a:pt x="300" y="636"/>
                  </a:lnTo>
                  <a:lnTo>
                    <a:pt x="300" y="630"/>
                  </a:lnTo>
                  <a:lnTo>
                    <a:pt x="306" y="612"/>
                  </a:lnTo>
                  <a:lnTo>
                    <a:pt x="312" y="552"/>
                  </a:lnTo>
                  <a:lnTo>
                    <a:pt x="318" y="582"/>
                  </a:lnTo>
                  <a:lnTo>
                    <a:pt x="324" y="594"/>
                  </a:lnTo>
                  <a:lnTo>
                    <a:pt x="330" y="606"/>
                  </a:lnTo>
                  <a:lnTo>
                    <a:pt x="336" y="570"/>
                  </a:lnTo>
                  <a:lnTo>
                    <a:pt x="336" y="588"/>
                  </a:lnTo>
                  <a:lnTo>
                    <a:pt x="342" y="534"/>
                  </a:lnTo>
                  <a:lnTo>
                    <a:pt x="348" y="510"/>
                  </a:lnTo>
                  <a:lnTo>
                    <a:pt x="354" y="474"/>
                  </a:lnTo>
                  <a:lnTo>
                    <a:pt x="360" y="372"/>
                  </a:lnTo>
                  <a:lnTo>
                    <a:pt x="366" y="318"/>
                  </a:lnTo>
                  <a:lnTo>
                    <a:pt x="366" y="282"/>
                  </a:lnTo>
                  <a:lnTo>
                    <a:pt x="372" y="264"/>
                  </a:lnTo>
                  <a:lnTo>
                    <a:pt x="378" y="282"/>
                  </a:lnTo>
                  <a:lnTo>
                    <a:pt x="384" y="348"/>
                  </a:lnTo>
                  <a:lnTo>
                    <a:pt x="390" y="318"/>
                  </a:lnTo>
                  <a:lnTo>
                    <a:pt x="396" y="378"/>
                  </a:lnTo>
                  <a:lnTo>
                    <a:pt x="402" y="420"/>
                  </a:lnTo>
                  <a:lnTo>
                    <a:pt x="402" y="462"/>
                  </a:lnTo>
                  <a:lnTo>
                    <a:pt x="408" y="498"/>
                  </a:lnTo>
                  <a:lnTo>
                    <a:pt x="414" y="546"/>
                  </a:lnTo>
                  <a:lnTo>
                    <a:pt x="420" y="552"/>
                  </a:lnTo>
                  <a:lnTo>
                    <a:pt x="426" y="564"/>
                  </a:lnTo>
                  <a:lnTo>
                    <a:pt x="432" y="576"/>
                  </a:lnTo>
                  <a:lnTo>
                    <a:pt x="432" y="552"/>
                  </a:lnTo>
                  <a:lnTo>
                    <a:pt x="438" y="534"/>
                  </a:lnTo>
                  <a:lnTo>
                    <a:pt x="444" y="528"/>
                  </a:lnTo>
                  <a:lnTo>
                    <a:pt x="450" y="504"/>
                  </a:lnTo>
                  <a:lnTo>
                    <a:pt x="456" y="492"/>
                  </a:lnTo>
                  <a:lnTo>
                    <a:pt x="462" y="486"/>
                  </a:lnTo>
                  <a:lnTo>
                    <a:pt x="462" y="480"/>
                  </a:lnTo>
                  <a:lnTo>
                    <a:pt x="468" y="43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2"/>
                  </a:lnTo>
                  <a:lnTo>
                    <a:pt x="492" y="372"/>
                  </a:lnTo>
                  <a:lnTo>
                    <a:pt x="498" y="300"/>
                  </a:lnTo>
                  <a:lnTo>
                    <a:pt x="498" y="324"/>
                  </a:lnTo>
                  <a:lnTo>
                    <a:pt x="504" y="288"/>
                  </a:lnTo>
                  <a:lnTo>
                    <a:pt x="510" y="288"/>
                  </a:lnTo>
                  <a:lnTo>
                    <a:pt x="516" y="318"/>
                  </a:lnTo>
                  <a:lnTo>
                    <a:pt x="522" y="348"/>
                  </a:lnTo>
                  <a:lnTo>
                    <a:pt x="528" y="414"/>
                  </a:lnTo>
                  <a:lnTo>
                    <a:pt x="528" y="438"/>
                  </a:lnTo>
                  <a:lnTo>
                    <a:pt x="534" y="456"/>
                  </a:lnTo>
                  <a:lnTo>
                    <a:pt x="540" y="462"/>
                  </a:lnTo>
                  <a:lnTo>
                    <a:pt x="546" y="498"/>
                  </a:lnTo>
                  <a:lnTo>
                    <a:pt x="552" y="492"/>
                  </a:lnTo>
                  <a:lnTo>
                    <a:pt x="558" y="462"/>
                  </a:lnTo>
                  <a:lnTo>
                    <a:pt x="558" y="432"/>
                  </a:lnTo>
                  <a:lnTo>
                    <a:pt x="564" y="366"/>
                  </a:lnTo>
                  <a:lnTo>
                    <a:pt x="570" y="270"/>
                  </a:lnTo>
                  <a:lnTo>
                    <a:pt x="576" y="162"/>
                  </a:lnTo>
                  <a:lnTo>
                    <a:pt x="582" y="60"/>
                  </a:lnTo>
                  <a:lnTo>
                    <a:pt x="588" y="0"/>
                  </a:lnTo>
                  <a:lnTo>
                    <a:pt x="588" y="6"/>
                  </a:lnTo>
                  <a:lnTo>
                    <a:pt x="594" y="36"/>
                  </a:lnTo>
                  <a:lnTo>
                    <a:pt x="600" y="96"/>
                  </a:lnTo>
                  <a:lnTo>
                    <a:pt x="606" y="138"/>
                  </a:lnTo>
                  <a:lnTo>
                    <a:pt x="612" y="264"/>
                  </a:lnTo>
                  <a:lnTo>
                    <a:pt x="618" y="318"/>
                  </a:lnTo>
                  <a:lnTo>
                    <a:pt x="618" y="426"/>
                  </a:lnTo>
                  <a:lnTo>
                    <a:pt x="624" y="444"/>
                  </a:lnTo>
                  <a:lnTo>
                    <a:pt x="630" y="540"/>
                  </a:lnTo>
                  <a:lnTo>
                    <a:pt x="636" y="558"/>
                  </a:lnTo>
                  <a:lnTo>
                    <a:pt x="642" y="522"/>
                  </a:lnTo>
                  <a:lnTo>
                    <a:pt x="648" y="48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6557594" y="4158078"/>
              <a:ext cx="781144" cy="520629"/>
            </a:xfrm>
            <a:custGeom>
              <a:rect b="b" l="l" r="r" t="t"/>
              <a:pathLst>
                <a:path extrusionOk="0" h="522" w="630">
                  <a:moveTo>
                    <a:pt x="0" y="522"/>
                  </a:moveTo>
                  <a:lnTo>
                    <a:pt x="0" y="468"/>
                  </a:lnTo>
                  <a:lnTo>
                    <a:pt x="6" y="432"/>
                  </a:lnTo>
                  <a:lnTo>
                    <a:pt x="12" y="354"/>
                  </a:lnTo>
                  <a:lnTo>
                    <a:pt x="18" y="294"/>
                  </a:lnTo>
                  <a:lnTo>
                    <a:pt x="24" y="270"/>
                  </a:lnTo>
                  <a:lnTo>
                    <a:pt x="30" y="210"/>
                  </a:lnTo>
                  <a:lnTo>
                    <a:pt x="30" y="186"/>
                  </a:lnTo>
                  <a:lnTo>
                    <a:pt x="36" y="186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64"/>
                  </a:lnTo>
                  <a:lnTo>
                    <a:pt x="60" y="270"/>
                  </a:lnTo>
                  <a:lnTo>
                    <a:pt x="60" y="294"/>
                  </a:lnTo>
                  <a:lnTo>
                    <a:pt x="66" y="264"/>
                  </a:lnTo>
                  <a:lnTo>
                    <a:pt x="72" y="252"/>
                  </a:lnTo>
                  <a:lnTo>
                    <a:pt x="78" y="228"/>
                  </a:lnTo>
                  <a:lnTo>
                    <a:pt x="84" y="228"/>
                  </a:lnTo>
                  <a:lnTo>
                    <a:pt x="90" y="240"/>
                  </a:lnTo>
                  <a:lnTo>
                    <a:pt x="90" y="258"/>
                  </a:lnTo>
                  <a:lnTo>
                    <a:pt x="96" y="282"/>
                  </a:lnTo>
                  <a:lnTo>
                    <a:pt x="102" y="324"/>
                  </a:lnTo>
                  <a:lnTo>
                    <a:pt x="108" y="354"/>
                  </a:lnTo>
                  <a:lnTo>
                    <a:pt x="114" y="384"/>
                  </a:lnTo>
                  <a:lnTo>
                    <a:pt x="120" y="390"/>
                  </a:lnTo>
                  <a:lnTo>
                    <a:pt x="120" y="414"/>
                  </a:lnTo>
                  <a:lnTo>
                    <a:pt x="126" y="402"/>
                  </a:lnTo>
                  <a:lnTo>
                    <a:pt x="132" y="402"/>
                  </a:lnTo>
                  <a:lnTo>
                    <a:pt x="138" y="372"/>
                  </a:lnTo>
                  <a:lnTo>
                    <a:pt x="144" y="378"/>
                  </a:lnTo>
                  <a:lnTo>
                    <a:pt x="150" y="306"/>
                  </a:lnTo>
                  <a:lnTo>
                    <a:pt x="150" y="240"/>
                  </a:lnTo>
                  <a:lnTo>
                    <a:pt x="156" y="222"/>
                  </a:lnTo>
                  <a:lnTo>
                    <a:pt x="162" y="108"/>
                  </a:lnTo>
                  <a:lnTo>
                    <a:pt x="168" y="96"/>
                  </a:lnTo>
                  <a:lnTo>
                    <a:pt x="174" y="42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6" y="84"/>
                  </a:lnTo>
                  <a:lnTo>
                    <a:pt x="192" y="132"/>
                  </a:lnTo>
                  <a:lnTo>
                    <a:pt x="198" y="156"/>
                  </a:lnTo>
                  <a:lnTo>
                    <a:pt x="204" y="168"/>
                  </a:lnTo>
                  <a:lnTo>
                    <a:pt x="204" y="132"/>
                  </a:lnTo>
                  <a:lnTo>
                    <a:pt x="210" y="186"/>
                  </a:lnTo>
                  <a:lnTo>
                    <a:pt x="216" y="210"/>
                  </a:lnTo>
                  <a:lnTo>
                    <a:pt x="222" y="180"/>
                  </a:lnTo>
                  <a:lnTo>
                    <a:pt x="228" y="186"/>
                  </a:lnTo>
                  <a:lnTo>
                    <a:pt x="234" y="198"/>
                  </a:lnTo>
                  <a:lnTo>
                    <a:pt x="234" y="150"/>
                  </a:lnTo>
                  <a:lnTo>
                    <a:pt x="240" y="156"/>
                  </a:lnTo>
                  <a:lnTo>
                    <a:pt x="246" y="84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64" y="144"/>
                  </a:lnTo>
                  <a:lnTo>
                    <a:pt x="264" y="156"/>
                  </a:lnTo>
                  <a:lnTo>
                    <a:pt x="270" y="198"/>
                  </a:lnTo>
                  <a:lnTo>
                    <a:pt x="276" y="222"/>
                  </a:lnTo>
                  <a:lnTo>
                    <a:pt x="282" y="198"/>
                  </a:lnTo>
                  <a:lnTo>
                    <a:pt x="288" y="192"/>
                  </a:lnTo>
                  <a:lnTo>
                    <a:pt x="288" y="198"/>
                  </a:lnTo>
                  <a:lnTo>
                    <a:pt x="294" y="234"/>
                  </a:lnTo>
                  <a:lnTo>
                    <a:pt x="300" y="204"/>
                  </a:lnTo>
                  <a:lnTo>
                    <a:pt x="306" y="186"/>
                  </a:lnTo>
                  <a:lnTo>
                    <a:pt x="312" y="198"/>
                  </a:lnTo>
                  <a:lnTo>
                    <a:pt x="318" y="192"/>
                  </a:lnTo>
                  <a:lnTo>
                    <a:pt x="318" y="210"/>
                  </a:lnTo>
                  <a:lnTo>
                    <a:pt x="324" y="228"/>
                  </a:lnTo>
                  <a:lnTo>
                    <a:pt x="330" y="210"/>
                  </a:lnTo>
                  <a:lnTo>
                    <a:pt x="336" y="216"/>
                  </a:lnTo>
                  <a:lnTo>
                    <a:pt x="342" y="234"/>
                  </a:lnTo>
                  <a:lnTo>
                    <a:pt x="342" y="258"/>
                  </a:lnTo>
                  <a:lnTo>
                    <a:pt x="348" y="270"/>
                  </a:lnTo>
                  <a:lnTo>
                    <a:pt x="354" y="264"/>
                  </a:lnTo>
                  <a:lnTo>
                    <a:pt x="360" y="282"/>
                  </a:lnTo>
                  <a:lnTo>
                    <a:pt x="366" y="300"/>
                  </a:lnTo>
                  <a:lnTo>
                    <a:pt x="372" y="288"/>
                  </a:lnTo>
                  <a:lnTo>
                    <a:pt x="372" y="252"/>
                  </a:lnTo>
                  <a:lnTo>
                    <a:pt x="378" y="288"/>
                  </a:lnTo>
                  <a:lnTo>
                    <a:pt x="384" y="246"/>
                  </a:lnTo>
                  <a:lnTo>
                    <a:pt x="390" y="276"/>
                  </a:lnTo>
                  <a:lnTo>
                    <a:pt x="396" y="222"/>
                  </a:lnTo>
                  <a:lnTo>
                    <a:pt x="396" y="210"/>
                  </a:lnTo>
                  <a:lnTo>
                    <a:pt x="402" y="198"/>
                  </a:lnTo>
                  <a:lnTo>
                    <a:pt x="408" y="222"/>
                  </a:lnTo>
                  <a:lnTo>
                    <a:pt x="414" y="186"/>
                  </a:lnTo>
                  <a:lnTo>
                    <a:pt x="420" y="174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432" y="114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0" y="18"/>
                  </a:lnTo>
                  <a:lnTo>
                    <a:pt x="450" y="0"/>
                  </a:lnTo>
                  <a:lnTo>
                    <a:pt x="456" y="18"/>
                  </a:lnTo>
                  <a:lnTo>
                    <a:pt x="462" y="42"/>
                  </a:lnTo>
                  <a:lnTo>
                    <a:pt x="468" y="72"/>
                  </a:lnTo>
                  <a:lnTo>
                    <a:pt x="474" y="90"/>
                  </a:lnTo>
                  <a:lnTo>
                    <a:pt x="480" y="96"/>
                  </a:lnTo>
                  <a:lnTo>
                    <a:pt x="480" y="102"/>
                  </a:lnTo>
                  <a:lnTo>
                    <a:pt x="486" y="126"/>
                  </a:lnTo>
                  <a:lnTo>
                    <a:pt x="492" y="126"/>
                  </a:lnTo>
                  <a:lnTo>
                    <a:pt x="498" y="84"/>
                  </a:lnTo>
                  <a:lnTo>
                    <a:pt x="504" y="78"/>
                  </a:lnTo>
                  <a:lnTo>
                    <a:pt x="510" y="84"/>
                  </a:lnTo>
                  <a:lnTo>
                    <a:pt x="516" y="66"/>
                  </a:lnTo>
                  <a:lnTo>
                    <a:pt x="522" y="66"/>
                  </a:lnTo>
                  <a:lnTo>
                    <a:pt x="528" y="90"/>
                  </a:lnTo>
                  <a:lnTo>
                    <a:pt x="528" y="66"/>
                  </a:lnTo>
                  <a:lnTo>
                    <a:pt x="534" y="102"/>
                  </a:lnTo>
                  <a:lnTo>
                    <a:pt x="540" y="132"/>
                  </a:lnTo>
                  <a:lnTo>
                    <a:pt x="546" y="150"/>
                  </a:lnTo>
                  <a:lnTo>
                    <a:pt x="552" y="138"/>
                  </a:lnTo>
                  <a:lnTo>
                    <a:pt x="552" y="192"/>
                  </a:lnTo>
                  <a:lnTo>
                    <a:pt x="558" y="180"/>
                  </a:lnTo>
                  <a:lnTo>
                    <a:pt x="564" y="204"/>
                  </a:lnTo>
                  <a:lnTo>
                    <a:pt x="570" y="192"/>
                  </a:lnTo>
                  <a:lnTo>
                    <a:pt x="576" y="216"/>
                  </a:lnTo>
                  <a:lnTo>
                    <a:pt x="582" y="228"/>
                  </a:lnTo>
                  <a:lnTo>
                    <a:pt x="582" y="252"/>
                  </a:lnTo>
                  <a:lnTo>
                    <a:pt x="588" y="276"/>
                  </a:lnTo>
                  <a:lnTo>
                    <a:pt x="594" y="270"/>
                  </a:lnTo>
                  <a:lnTo>
                    <a:pt x="600" y="288"/>
                  </a:lnTo>
                  <a:lnTo>
                    <a:pt x="606" y="294"/>
                  </a:lnTo>
                  <a:lnTo>
                    <a:pt x="606" y="258"/>
                  </a:lnTo>
                  <a:lnTo>
                    <a:pt x="612" y="258"/>
                  </a:lnTo>
                  <a:lnTo>
                    <a:pt x="618" y="264"/>
                  </a:lnTo>
                  <a:lnTo>
                    <a:pt x="624" y="258"/>
                  </a:lnTo>
                  <a:lnTo>
                    <a:pt x="630" y="22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7338738" y="3206584"/>
              <a:ext cx="766265" cy="1555903"/>
            </a:xfrm>
            <a:custGeom>
              <a:rect b="b" l="l" r="r" t="t"/>
              <a:pathLst>
                <a:path extrusionOk="0" h="1560" w="618">
                  <a:moveTo>
                    <a:pt x="0" y="1182"/>
                  </a:moveTo>
                  <a:lnTo>
                    <a:pt x="0" y="1164"/>
                  </a:lnTo>
                  <a:lnTo>
                    <a:pt x="6" y="1200"/>
                  </a:lnTo>
                  <a:lnTo>
                    <a:pt x="12" y="1218"/>
                  </a:lnTo>
                  <a:lnTo>
                    <a:pt x="18" y="1170"/>
                  </a:lnTo>
                  <a:lnTo>
                    <a:pt x="24" y="996"/>
                  </a:lnTo>
                  <a:lnTo>
                    <a:pt x="24" y="648"/>
                  </a:lnTo>
                  <a:lnTo>
                    <a:pt x="30" y="276"/>
                  </a:lnTo>
                  <a:lnTo>
                    <a:pt x="36" y="48"/>
                  </a:lnTo>
                  <a:lnTo>
                    <a:pt x="42" y="0"/>
                  </a:lnTo>
                  <a:lnTo>
                    <a:pt x="48" y="138"/>
                  </a:lnTo>
                  <a:lnTo>
                    <a:pt x="48" y="492"/>
                  </a:lnTo>
                  <a:lnTo>
                    <a:pt x="54" y="834"/>
                  </a:lnTo>
                  <a:lnTo>
                    <a:pt x="60" y="1080"/>
                  </a:lnTo>
                  <a:lnTo>
                    <a:pt x="66" y="1176"/>
                  </a:lnTo>
                  <a:lnTo>
                    <a:pt x="72" y="1170"/>
                  </a:lnTo>
                  <a:lnTo>
                    <a:pt x="72" y="1224"/>
                  </a:lnTo>
                  <a:lnTo>
                    <a:pt x="78" y="1242"/>
                  </a:lnTo>
                  <a:lnTo>
                    <a:pt x="84" y="1290"/>
                  </a:lnTo>
                  <a:lnTo>
                    <a:pt x="90" y="1308"/>
                  </a:lnTo>
                  <a:lnTo>
                    <a:pt x="96" y="1314"/>
                  </a:lnTo>
                  <a:lnTo>
                    <a:pt x="102" y="1314"/>
                  </a:lnTo>
                  <a:lnTo>
                    <a:pt x="102" y="1278"/>
                  </a:lnTo>
                  <a:lnTo>
                    <a:pt x="108" y="1272"/>
                  </a:lnTo>
                  <a:lnTo>
                    <a:pt x="114" y="1254"/>
                  </a:lnTo>
                  <a:lnTo>
                    <a:pt x="120" y="1188"/>
                  </a:lnTo>
                  <a:lnTo>
                    <a:pt x="126" y="1122"/>
                  </a:lnTo>
                  <a:lnTo>
                    <a:pt x="126" y="1050"/>
                  </a:lnTo>
                  <a:lnTo>
                    <a:pt x="132" y="1008"/>
                  </a:lnTo>
                  <a:lnTo>
                    <a:pt x="138" y="990"/>
                  </a:lnTo>
                  <a:lnTo>
                    <a:pt x="144" y="1038"/>
                  </a:lnTo>
                  <a:lnTo>
                    <a:pt x="150" y="1074"/>
                  </a:lnTo>
                  <a:lnTo>
                    <a:pt x="150" y="1110"/>
                  </a:lnTo>
                  <a:lnTo>
                    <a:pt x="156" y="1128"/>
                  </a:lnTo>
                  <a:lnTo>
                    <a:pt x="162" y="1146"/>
                  </a:lnTo>
                  <a:lnTo>
                    <a:pt x="168" y="1122"/>
                  </a:lnTo>
                  <a:lnTo>
                    <a:pt x="174" y="1164"/>
                  </a:lnTo>
                  <a:lnTo>
                    <a:pt x="174" y="1128"/>
                  </a:lnTo>
                  <a:lnTo>
                    <a:pt x="180" y="1116"/>
                  </a:lnTo>
                  <a:lnTo>
                    <a:pt x="186" y="1116"/>
                  </a:lnTo>
                  <a:lnTo>
                    <a:pt x="192" y="1146"/>
                  </a:lnTo>
                  <a:lnTo>
                    <a:pt x="198" y="1122"/>
                  </a:lnTo>
                  <a:lnTo>
                    <a:pt x="198" y="1128"/>
                  </a:lnTo>
                  <a:lnTo>
                    <a:pt x="204" y="1098"/>
                  </a:lnTo>
                  <a:lnTo>
                    <a:pt x="210" y="1080"/>
                  </a:lnTo>
                  <a:lnTo>
                    <a:pt x="216" y="1074"/>
                  </a:lnTo>
                  <a:lnTo>
                    <a:pt x="216" y="1098"/>
                  </a:lnTo>
                  <a:lnTo>
                    <a:pt x="222" y="1050"/>
                  </a:lnTo>
                  <a:lnTo>
                    <a:pt x="228" y="1032"/>
                  </a:lnTo>
                  <a:lnTo>
                    <a:pt x="234" y="1014"/>
                  </a:lnTo>
                  <a:lnTo>
                    <a:pt x="240" y="1020"/>
                  </a:lnTo>
                  <a:lnTo>
                    <a:pt x="246" y="1020"/>
                  </a:lnTo>
                  <a:lnTo>
                    <a:pt x="252" y="1026"/>
                  </a:lnTo>
                  <a:lnTo>
                    <a:pt x="258" y="1050"/>
                  </a:lnTo>
                  <a:lnTo>
                    <a:pt x="264" y="1068"/>
                  </a:lnTo>
                  <a:lnTo>
                    <a:pt x="264" y="1038"/>
                  </a:lnTo>
                  <a:lnTo>
                    <a:pt x="270" y="1032"/>
                  </a:lnTo>
                  <a:lnTo>
                    <a:pt x="276" y="1002"/>
                  </a:lnTo>
                  <a:lnTo>
                    <a:pt x="282" y="966"/>
                  </a:lnTo>
                  <a:lnTo>
                    <a:pt x="288" y="924"/>
                  </a:lnTo>
                  <a:lnTo>
                    <a:pt x="294" y="864"/>
                  </a:lnTo>
                  <a:lnTo>
                    <a:pt x="300" y="870"/>
                  </a:lnTo>
                  <a:lnTo>
                    <a:pt x="306" y="840"/>
                  </a:lnTo>
                  <a:lnTo>
                    <a:pt x="312" y="822"/>
                  </a:lnTo>
                  <a:lnTo>
                    <a:pt x="312" y="810"/>
                  </a:lnTo>
                  <a:lnTo>
                    <a:pt x="318" y="822"/>
                  </a:lnTo>
                  <a:lnTo>
                    <a:pt x="324" y="822"/>
                  </a:lnTo>
                  <a:lnTo>
                    <a:pt x="330" y="810"/>
                  </a:lnTo>
                  <a:lnTo>
                    <a:pt x="336" y="798"/>
                  </a:lnTo>
                  <a:lnTo>
                    <a:pt x="342" y="762"/>
                  </a:lnTo>
                  <a:lnTo>
                    <a:pt x="348" y="756"/>
                  </a:lnTo>
                  <a:lnTo>
                    <a:pt x="354" y="732"/>
                  </a:lnTo>
                  <a:lnTo>
                    <a:pt x="360" y="756"/>
                  </a:lnTo>
                  <a:lnTo>
                    <a:pt x="360" y="768"/>
                  </a:lnTo>
                  <a:lnTo>
                    <a:pt x="366" y="792"/>
                  </a:lnTo>
                  <a:lnTo>
                    <a:pt x="372" y="852"/>
                  </a:lnTo>
                  <a:lnTo>
                    <a:pt x="378" y="888"/>
                  </a:lnTo>
                  <a:lnTo>
                    <a:pt x="378" y="948"/>
                  </a:lnTo>
                  <a:lnTo>
                    <a:pt x="384" y="1014"/>
                  </a:lnTo>
                  <a:lnTo>
                    <a:pt x="390" y="1062"/>
                  </a:lnTo>
                  <a:lnTo>
                    <a:pt x="396" y="1122"/>
                  </a:lnTo>
                  <a:lnTo>
                    <a:pt x="402" y="1164"/>
                  </a:lnTo>
                  <a:lnTo>
                    <a:pt x="402" y="1212"/>
                  </a:lnTo>
                  <a:lnTo>
                    <a:pt x="408" y="1206"/>
                  </a:lnTo>
                  <a:lnTo>
                    <a:pt x="414" y="1236"/>
                  </a:lnTo>
                  <a:lnTo>
                    <a:pt x="420" y="1230"/>
                  </a:lnTo>
                  <a:lnTo>
                    <a:pt x="426" y="1206"/>
                  </a:lnTo>
                  <a:lnTo>
                    <a:pt x="426" y="1182"/>
                  </a:lnTo>
                  <a:lnTo>
                    <a:pt x="432" y="1116"/>
                  </a:lnTo>
                  <a:lnTo>
                    <a:pt x="438" y="1032"/>
                  </a:lnTo>
                  <a:lnTo>
                    <a:pt x="444" y="990"/>
                  </a:lnTo>
                  <a:lnTo>
                    <a:pt x="450" y="972"/>
                  </a:lnTo>
                  <a:lnTo>
                    <a:pt x="450" y="960"/>
                  </a:lnTo>
                  <a:lnTo>
                    <a:pt x="456" y="984"/>
                  </a:lnTo>
                  <a:lnTo>
                    <a:pt x="462" y="1050"/>
                  </a:lnTo>
                  <a:lnTo>
                    <a:pt x="468" y="1134"/>
                  </a:lnTo>
                  <a:lnTo>
                    <a:pt x="468" y="1236"/>
                  </a:lnTo>
                  <a:lnTo>
                    <a:pt x="474" y="1344"/>
                  </a:lnTo>
                  <a:lnTo>
                    <a:pt x="480" y="1410"/>
                  </a:lnTo>
                  <a:lnTo>
                    <a:pt x="486" y="1488"/>
                  </a:lnTo>
                  <a:lnTo>
                    <a:pt x="492" y="1488"/>
                  </a:lnTo>
                  <a:lnTo>
                    <a:pt x="492" y="1524"/>
                  </a:lnTo>
                  <a:lnTo>
                    <a:pt x="498" y="1542"/>
                  </a:lnTo>
                  <a:lnTo>
                    <a:pt x="504" y="1560"/>
                  </a:lnTo>
                  <a:lnTo>
                    <a:pt x="510" y="1548"/>
                  </a:lnTo>
                  <a:lnTo>
                    <a:pt x="516" y="1536"/>
                  </a:lnTo>
                  <a:lnTo>
                    <a:pt x="516" y="1506"/>
                  </a:lnTo>
                  <a:lnTo>
                    <a:pt x="522" y="1512"/>
                  </a:lnTo>
                  <a:lnTo>
                    <a:pt x="528" y="1458"/>
                  </a:lnTo>
                  <a:lnTo>
                    <a:pt x="534" y="1434"/>
                  </a:lnTo>
                  <a:lnTo>
                    <a:pt x="534" y="1392"/>
                  </a:lnTo>
                  <a:lnTo>
                    <a:pt x="540" y="1386"/>
                  </a:lnTo>
                  <a:lnTo>
                    <a:pt x="546" y="1320"/>
                  </a:lnTo>
                  <a:lnTo>
                    <a:pt x="552" y="1320"/>
                  </a:lnTo>
                  <a:lnTo>
                    <a:pt x="558" y="1338"/>
                  </a:lnTo>
                  <a:lnTo>
                    <a:pt x="558" y="1368"/>
                  </a:lnTo>
                  <a:lnTo>
                    <a:pt x="564" y="1380"/>
                  </a:lnTo>
                  <a:lnTo>
                    <a:pt x="570" y="1410"/>
                  </a:lnTo>
                  <a:lnTo>
                    <a:pt x="576" y="1410"/>
                  </a:lnTo>
                  <a:lnTo>
                    <a:pt x="582" y="1404"/>
                  </a:lnTo>
                  <a:lnTo>
                    <a:pt x="582" y="1368"/>
                  </a:lnTo>
                  <a:lnTo>
                    <a:pt x="588" y="1362"/>
                  </a:lnTo>
                  <a:lnTo>
                    <a:pt x="594" y="1296"/>
                  </a:lnTo>
                  <a:lnTo>
                    <a:pt x="600" y="1284"/>
                  </a:lnTo>
                  <a:lnTo>
                    <a:pt x="600" y="1248"/>
                  </a:lnTo>
                  <a:lnTo>
                    <a:pt x="606" y="1218"/>
                  </a:lnTo>
                  <a:lnTo>
                    <a:pt x="612" y="1224"/>
                  </a:lnTo>
                  <a:lnTo>
                    <a:pt x="618" y="1236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8105004" y="3493828"/>
              <a:ext cx="721628" cy="1113069"/>
            </a:xfrm>
            <a:custGeom>
              <a:rect b="b" l="l" r="r" t="t"/>
              <a:pathLst>
                <a:path extrusionOk="0" h="1116" w="582">
                  <a:moveTo>
                    <a:pt x="0" y="948"/>
                  </a:moveTo>
                  <a:lnTo>
                    <a:pt x="6" y="990"/>
                  </a:lnTo>
                  <a:lnTo>
                    <a:pt x="6" y="1026"/>
                  </a:lnTo>
                  <a:lnTo>
                    <a:pt x="12" y="1020"/>
                  </a:lnTo>
                  <a:lnTo>
                    <a:pt x="18" y="1062"/>
                  </a:lnTo>
                  <a:lnTo>
                    <a:pt x="24" y="1092"/>
                  </a:lnTo>
                  <a:lnTo>
                    <a:pt x="24" y="1086"/>
                  </a:lnTo>
                  <a:lnTo>
                    <a:pt x="30" y="1104"/>
                  </a:lnTo>
                  <a:lnTo>
                    <a:pt x="36" y="1110"/>
                  </a:lnTo>
                  <a:lnTo>
                    <a:pt x="42" y="1116"/>
                  </a:lnTo>
                  <a:lnTo>
                    <a:pt x="48" y="1086"/>
                  </a:lnTo>
                  <a:lnTo>
                    <a:pt x="48" y="1074"/>
                  </a:lnTo>
                  <a:lnTo>
                    <a:pt x="54" y="1032"/>
                  </a:lnTo>
                  <a:lnTo>
                    <a:pt x="60" y="1032"/>
                  </a:lnTo>
                  <a:lnTo>
                    <a:pt x="66" y="996"/>
                  </a:lnTo>
                  <a:lnTo>
                    <a:pt x="66" y="978"/>
                  </a:lnTo>
                  <a:lnTo>
                    <a:pt x="72" y="972"/>
                  </a:lnTo>
                  <a:lnTo>
                    <a:pt x="78" y="930"/>
                  </a:lnTo>
                  <a:lnTo>
                    <a:pt x="84" y="870"/>
                  </a:lnTo>
                  <a:lnTo>
                    <a:pt x="90" y="810"/>
                  </a:lnTo>
                  <a:lnTo>
                    <a:pt x="90" y="744"/>
                  </a:lnTo>
                  <a:lnTo>
                    <a:pt x="96" y="720"/>
                  </a:lnTo>
                  <a:lnTo>
                    <a:pt x="102" y="738"/>
                  </a:lnTo>
                  <a:lnTo>
                    <a:pt x="108" y="714"/>
                  </a:lnTo>
                  <a:lnTo>
                    <a:pt x="108" y="780"/>
                  </a:lnTo>
                  <a:lnTo>
                    <a:pt x="114" y="822"/>
                  </a:lnTo>
                  <a:lnTo>
                    <a:pt x="120" y="834"/>
                  </a:lnTo>
                  <a:lnTo>
                    <a:pt x="126" y="852"/>
                  </a:lnTo>
                  <a:lnTo>
                    <a:pt x="132" y="852"/>
                  </a:lnTo>
                  <a:lnTo>
                    <a:pt x="132" y="816"/>
                  </a:lnTo>
                  <a:lnTo>
                    <a:pt x="138" y="798"/>
                  </a:lnTo>
                  <a:lnTo>
                    <a:pt x="144" y="774"/>
                  </a:lnTo>
                  <a:lnTo>
                    <a:pt x="150" y="732"/>
                  </a:lnTo>
                  <a:lnTo>
                    <a:pt x="150" y="708"/>
                  </a:lnTo>
                  <a:lnTo>
                    <a:pt x="156" y="678"/>
                  </a:lnTo>
                  <a:lnTo>
                    <a:pt x="162" y="636"/>
                  </a:lnTo>
                  <a:lnTo>
                    <a:pt x="168" y="594"/>
                  </a:lnTo>
                  <a:lnTo>
                    <a:pt x="168" y="564"/>
                  </a:lnTo>
                  <a:lnTo>
                    <a:pt x="174" y="534"/>
                  </a:lnTo>
                  <a:lnTo>
                    <a:pt x="180" y="480"/>
                  </a:lnTo>
                  <a:lnTo>
                    <a:pt x="186" y="450"/>
                  </a:lnTo>
                  <a:lnTo>
                    <a:pt x="198" y="402"/>
                  </a:lnTo>
                  <a:lnTo>
                    <a:pt x="192" y="402"/>
                  </a:lnTo>
                  <a:lnTo>
                    <a:pt x="198" y="402"/>
                  </a:lnTo>
                  <a:lnTo>
                    <a:pt x="204" y="342"/>
                  </a:lnTo>
                  <a:lnTo>
                    <a:pt x="210" y="324"/>
                  </a:lnTo>
                  <a:lnTo>
                    <a:pt x="210" y="288"/>
                  </a:lnTo>
                  <a:lnTo>
                    <a:pt x="216" y="264"/>
                  </a:lnTo>
                  <a:lnTo>
                    <a:pt x="222" y="240"/>
                  </a:lnTo>
                  <a:lnTo>
                    <a:pt x="228" y="240"/>
                  </a:lnTo>
                  <a:lnTo>
                    <a:pt x="234" y="228"/>
                  </a:lnTo>
                  <a:lnTo>
                    <a:pt x="234" y="210"/>
                  </a:lnTo>
                  <a:lnTo>
                    <a:pt x="240" y="180"/>
                  </a:lnTo>
                  <a:lnTo>
                    <a:pt x="246" y="180"/>
                  </a:lnTo>
                  <a:lnTo>
                    <a:pt x="252" y="180"/>
                  </a:lnTo>
                  <a:lnTo>
                    <a:pt x="252" y="156"/>
                  </a:lnTo>
                  <a:lnTo>
                    <a:pt x="258" y="150"/>
                  </a:lnTo>
                  <a:lnTo>
                    <a:pt x="264" y="144"/>
                  </a:lnTo>
                  <a:lnTo>
                    <a:pt x="270" y="156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92"/>
                  </a:lnTo>
                  <a:lnTo>
                    <a:pt x="294" y="210"/>
                  </a:lnTo>
                  <a:lnTo>
                    <a:pt x="294" y="240"/>
                  </a:lnTo>
                  <a:lnTo>
                    <a:pt x="300" y="234"/>
                  </a:lnTo>
                  <a:lnTo>
                    <a:pt x="306" y="264"/>
                  </a:lnTo>
                  <a:lnTo>
                    <a:pt x="312" y="264"/>
                  </a:lnTo>
                  <a:lnTo>
                    <a:pt x="312" y="300"/>
                  </a:lnTo>
                  <a:lnTo>
                    <a:pt x="318" y="306"/>
                  </a:lnTo>
                  <a:lnTo>
                    <a:pt x="324" y="336"/>
                  </a:lnTo>
                  <a:lnTo>
                    <a:pt x="330" y="354"/>
                  </a:lnTo>
                  <a:lnTo>
                    <a:pt x="330" y="342"/>
                  </a:lnTo>
                  <a:lnTo>
                    <a:pt x="336" y="360"/>
                  </a:lnTo>
                  <a:lnTo>
                    <a:pt x="342" y="348"/>
                  </a:lnTo>
                  <a:lnTo>
                    <a:pt x="348" y="348"/>
                  </a:lnTo>
                  <a:lnTo>
                    <a:pt x="354" y="360"/>
                  </a:lnTo>
                  <a:lnTo>
                    <a:pt x="354" y="348"/>
                  </a:lnTo>
                  <a:lnTo>
                    <a:pt x="360" y="306"/>
                  </a:lnTo>
                  <a:lnTo>
                    <a:pt x="366" y="306"/>
                  </a:lnTo>
                  <a:lnTo>
                    <a:pt x="372" y="294"/>
                  </a:lnTo>
                  <a:lnTo>
                    <a:pt x="372" y="258"/>
                  </a:lnTo>
                  <a:lnTo>
                    <a:pt x="378" y="204"/>
                  </a:lnTo>
                  <a:lnTo>
                    <a:pt x="384" y="156"/>
                  </a:lnTo>
                  <a:lnTo>
                    <a:pt x="390" y="114"/>
                  </a:lnTo>
                  <a:lnTo>
                    <a:pt x="390" y="54"/>
                  </a:lnTo>
                  <a:lnTo>
                    <a:pt x="396" y="30"/>
                  </a:lnTo>
                  <a:lnTo>
                    <a:pt x="402" y="24"/>
                  </a:lnTo>
                  <a:lnTo>
                    <a:pt x="408" y="18"/>
                  </a:lnTo>
                  <a:lnTo>
                    <a:pt x="408" y="36"/>
                  </a:lnTo>
                  <a:lnTo>
                    <a:pt x="414" y="18"/>
                  </a:lnTo>
                  <a:lnTo>
                    <a:pt x="420" y="12"/>
                  </a:lnTo>
                  <a:lnTo>
                    <a:pt x="426" y="36"/>
                  </a:lnTo>
                  <a:lnTo>
                    <a:pt x="426" y="48"/>
                  </a:lnTo>
                  <a:lnTo>
                    <a:pt x="432" y="36"/>
                  </a:lnTo>
                  <a:lnTo>
                    <a:pt x="438" y="30"/>
                  </a:lnTo>
                  <a:lnTo>
                    <a:pt x="444" y="6"/>
                  </a:lnTo>
                  <a:lnTo>
                    <a:pt x="450" y="36"/>
                  </a:lnTo>
                  <a:lnTo>
                    <a:pt x="450" y="42"/>
                  </a:lnTo>
                  <a:lnTo>
                    <a:pt x="456" y="12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68" y="18"/>
                  </a:lnTo>
                  <a:lnTo>
                    <a:pt x="474" y="42"/>
                  </a:lnTo>
                  <a:lnTo>
                    <a:pt x="480" y="54"/>
                  </a:lnTo>
                  <a:lnTo>
                    <a:pt x="486" y="96"/>
                  </a:lnTo>
                  <a:lnTo>
                    <a:pt x="486" y="126"/>
                  </a:lnTo>
                  <a:lnTo>
                    <a:pt x="492" y="162"/>
                  </a:lnTo>
                  <a:lnTo>
                    <a:pt x="498" y="168"/>
                  </a:lnTo>
                  <a:lnTo>
                    <a:pt x="504" y="198"/>
                  </a:lnTo>
                  <a:lnTo>
                    <a:pt x="504" y="234"/>
                  </a:lnTo>
                  <a:lnTo>
                    <a:pt x="510" y="216"/>
                  </a:lnTo>
                  <a:lnTo>
                    <a:pt x="516" y="210"/>
                  </a:lnTo>
                  <a:lnTo>
                    <a:pt x="522" y="198"/>
                  </a:lnTo>
                  <a:lnTo>
                    <a:pt x="522" y="174"/>
                  </a:lnTo>
                  <a:lnTo>
                    <a:pt x="528" y="174"/>
                  </a:lnTo>
                  <a:lnTo>
                    <a:pt x="534" y="156"/>
                  </a:lnTo>
                  <a:lnTo>
                    <a:pt x="540" y="186"/>
                  </a:lnTo>
                  <a:lnTo>
                    <a:pt x="540" y="180"/>
                  </a:lnTo>
                  <a:lnTo>
                    <a:pt x="546" y="216"/>
                  </a:lnTo>
                  <a:lnTo>
                    <a:pt x="552" y="258"/>
                  </a:lnTo>
                  <a:lnTo>
                    <a:pt x="558" y="306"/>
                  </a:lnTo>
                  <a:lnTo>
                    <a:pt x="564" y="396"/>
                  </a:lnTo>
                  <a:lnTo>
                    <a:pt x="564" y="426"/>
                  </a:lnTo>
                  <a:lnTo>
                    <a:pt x="570" y="504"/>
                  </a:lnTo>
                  <a:lnTo>
                    <a:pt x="576" y="552"/>
                  </a:lnTo>
                  <a:lnTo>
                    <a:pt x="582" y="582"/>
                  </a:lnTo>
                  <a:lnTo>
                    <a:pt x="582" y="61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8826632" y="3050994"/>
              <a:ext cx="721628" cy="1843146"/>
            </a:xfrm>
            <a:custGeom>
              <a:rect b="b" l="l" r="r" t="t"/>
              <a:pathLst>
                <a:path extrusionOk="0" h="1848" w="582">
                  <a:moveTo>
                    <a:pt x="0" y="1062"/>
                  </a:moveTo>
                  <a:lnTo>
                    <a:pt x="6" y="1086"/>
                  </a:lnTo>
                  <a:lnTo>
                    <a:pt x="12" y="1134"/>
                  </a:lnTo>
                  <a:lnTo>
                    <a:pt x="18" y="1170"/>
                  </a:lnTo>
                  <a:lnTo>
                    <a:pt x="18" y="1182"/>
                  </a:lnTo>
                  <a:lnTo>
                    <a:pt x="24" y="1200"/>
                  </a:lnTo>
                  <a:lnTo>
                    <a:pt x="30" y="1212"/>
                  </a:lnTo>
                  <a:lnTo>
                    <a:pt x="36" y="1230"/>
                  </a:lnTo>
                  <a:lnTo>
                    <a:pt x="36" y="1236"/>
                  </a:lnTo>
                  <a:lnTo>
                    <a:pt x="42" y="1272"/>
                  </a:lnTo>
                  <a:lnTo>
                    <a:pt x="48" y="1284"/>
                  </a:lnTo>
                  <a:lnTo>
                    <a:pt x="54" y="1338"/>
                  </a:lnTo>
                  <a:lnTo>
                    <a:pt x="54" y="1356"/>
                  </a:lnTo>
                  <a:lnTo>
                    <a:pt x="60" y="1362"/>
                  </a:lnTo>
                  <a:lnTo>
                    <a:pt x="66" y="1380"/>
                  </a:lnTo>
                  <a:lnTo>
                    <a:pt x="72" y="1374"/>
                  </a:lnTo>
                  <a:lnTo>
                    <a:pt x="78" y="1398"/>
                  </a:lnTo>
                  <a:lnTo>
                    <a:pt x="84" y="1428"/>
                  </a:lnTo>
                  <a:lnTo>
                    <a:pt x="90" y="1410"/>
                  </a:lnTo>
                  <a:lnTo>
                    <a:pt x="90" y="1416"/>
                  </a:lnTo>
                  <a:lnTo>
                    <a:pt x="96" y="1410"/>
                  </a:lnTo>
                  <a:lnTo>
                    <a:pt x="102" y="1416"/>
                  </a:lnTo>
                  <a:lnTo>
                    <a:pt x="108" y="1404"/>
                  </a:lnTo>
                  <a:lnTo>
                    <a:pt x="108" y="1416"/>
                  </a:lnTo>
                  <a:lnTo>
                    <a:pt x="114" y="1368"/>
                  </a:lnTo>
                  <a:lnTo>
                    <a:pt x="120" y="1392"/>
                  </a:lnTo>
                  <a:lnTo>
                    <a:pt x="126" y="1392"/>
                  </a:lnTo>
                  <a:lnTo>
                    <a:pt x="126" y="1404"/>
                  </a:lnTo>
                  <a:lnTo>
                    <a:pt x="132" y="1392"/>
                  </a:lnTo>
                  <a:lnTo>
                    <a:pt x="138" y="1374"/>
                  </a:lnTo>
                  <a:lnTo>
                    <a:pt x="144" y="1362"/>
                  </a:lnTo>
                  <a:lnTo>
                    <a:pt x="144" y="1350"/>
                  </a:lnTo>
                  <a:lnTo>
                    <a:pt x="150" y="1398"/>
                  </a:lnTo>
                  <a:lnTo>
                    <a:pt x="156" y="1386"/>
                  </a:lnTo>
                  <a:lnTo>
                    <a:pt x="162" y="1368"/>
                  </a:lnTo>
                  <a:lnTo>
                    <a:pt x="162" y="1380"/>
                  </a:lnTo>
                  <a:lnTo>
                    <a:pt x="168" y="1380"/>
                  </a:lnTo>
                  <a:lnTo>
                    <a:pt x="174" y="1398"/>
                  </a:lnTo>
                  <a:lnTo>
                    <a:pt x="180" y="1410"/>
                  </a:lnTo>
                  <a:lnTo>
                    <a:pt x="180" y="1380"/>
                  </a:lnTo>
                  <a:lnTo>
                    <a:pt x="186" y="1380"/>
                  </a:lnTo>
                  <a:lnTo>
                    <a:pt x="192" y="1362"/>
                  </a:lnTo>
                  <a:lnTo>
                    <a:pt x="198" y="1344"/>
                  </a:lnTo>
                  <a:lnTo>
                    <a:pt x="204" y="1338"/>
                  </a:lnTo>
                  <a:lnTo>
                    <a:pt x="210" y="1296"/>
                  </a:lnTo>
                  <a:lnTo>
                    <a:pt x="216" y="1296"/>
                  </a:lnTo>
                  <a:lnTo>
                    <a:pt x="216" y="1272"/>
                  </a:lnTo>
                  <a:lnTo>
                    <a:pt x="222" y="1230"/>
                  </a:lnTo>
                  <a:lnTo>
                    <a:pt x="228" y="1224"/>
                  </a:lnTo>
                  <a:lnTo>
                    <a:pt x="234" y="1236"/>
                  </a:lnTo>
                  <a:lnTo>
                    <a:pt x="234" y="1176"/>
                  </a:lnTo>
                  <a:lnTo>
                    <a:pt x="240" y="1194"/>
                  </a:lnTo>
                  <a:lnTo>
                    <a:pt x="246" y="1176"/>
                  </a:lnTo>
                  <a:lnTo>
                    <a:pt x="252" y="1140"/>
                  </a:lnTo>
                  <a:lnTo>
                    <a:pt x="252" y="1062"/>
                  </a:lnTo>
                  <a:lnTo>
                    <a:pt x="258" y="990"/>
                  </a:lnTo>
                  <a:lnTo>
                    <a:pt x="264" y="828"/>
                  </a:lnTo>
                  <a:lnTo>
                    <a:pt x="270" y="732"/>
                  </a:lnTo>
                  <a:lnTo>
                    <a:pt x="270" y="600"/>
                  </a:lnTo>
                  <a:lnTo>
                    <a:pt x="276" y="474"/>
                  </a:lnTo>
                  <a:lnTo>
                    <a:pt x="282" y="372"/>
                  </a:lnTo>
                  <a:lnTo>
                    <a:pt x="288" y="276"/>
                  </a:lnTo>
                  <a:lnTo>
                    <a:pt x="288" y="222"/>
                  </a:lnTo>
                  <a:lnTo>
                    <a:pt x="294" y="174"/>
                  </a:lnTo>
                  <a:lnTo>
                    <a:pt x="300" y="120"/>
                  </a:lnTo>
                  <a:lnTo>
                    <a:pt x="306" y="72"/>
                  </a:lnTo>
                  <a:lnTo>
                    <a:pt x="306" y="54"/>
                  </a:lnTo>
                  <a:lnTo>
                    <a:pt x="312" y="12"/>
                  </a:lnTo>
                  <a:lnTo>
                    <a:pt x="318" y="0"/>
                  </a:lnTo>
                  <a:lnTo>
                    <a:pt x="324" y="24"/>
                  </a:lnTo>
                  <a:lnTo>
                    <a:pt x="324" y="42"/>
                  </a:lnTo>
                  <a:lnTo>
                    <a:pt x="330" y="114"/>
                  </a:lnTo>
                  <a:lnTo>
                    <a:pt x="336" y="162"/>
                  </a:lnTo>
                  <a:lnTo>
                    <a:pt x="336" y="198"/>
                  </a:lnTo>
                  <a:lnTo>
                    <a:pt x="342" y="240"/>
                  </a:lnTo>
                  <a:lnTo>
                    <a:pt x="348" y="318"/>
                  </a:lnTo>
                  <a:lnTo>
                    <a:pt x="354" y="336"/>
                  </a:lnTo>
                  <a:lnTo>
                    <a:pt x="354" y="366"/>
                  </a:lnTo>
                  <a:lnTo>
                    <a:pt x="360" y="426"/>
                  </a:lnTo>
                  <a:lnTo>
                    <a:pt x="366" y="480"/>
                  </a:lnTo>
                  <a:lnTo>
                    <a:pt x="372" y="540"/>
                  </a:lnTo>
                  <a:lnTo>
                    <a:pt x="372" y="660"/>
                  </a:lnTo>
                  <a:lnTo>
                    <a:pt x="378" y="750"/>
                  </a:lnTo>
                  <a:lnTo>
                    <a:pt x="384" y="816"/>
                  </a:lnTo>
                  <a:lnTo>
                    <a:pt x="390" y="888"/>
                  </a:lnTo>
                  <a:lnTo>
                    <a:pt x="390" y="966"/>
                  </a:lnTo>
                  <a:lnTo>
                    <a:pt x="396" y="1032"/>
                  </a:lnTo>
                  <a:lnTo>
                    <a:pt x="402" y="1080"/>
                  </a:lnTo>
                  <a:lnTo>
                    <a:pt x="408" y="1122"/>
                  </a:lnTo>
                  <a:lnTo>
                    <a:pt x="408" y="1170"/>
                  </a:lnTo>
                  <a:lnTo>
                    <a:pt x="414" y="1218"/>
                  </a:lnTo>
                  <a:lnTo>
                    <a:pt x="420" y="1236"/>
                  </a:lnTo>
                  <a:lnTo>
                    <a:pt x="426" y="1284"/>
                  </a:lnTo>
                  <a:lnTo>
                    <a:pt x="426" y="1314"/>
                  </a:lnTo>
                  <a:lnTo>
                    <a:pt x="432" y="1356"/>
                  </a:lnTo>
                  <a:lnTo>
                    <a:pt x="438" y="1386"/>
                  </a:lnTo>
                  <a:lnTo>
                    <a:pt x="444" y="1440"/>
                  </a:lnTo>
                  <a:lnTo>
                    <a:pt x="444" y="1482"/>
                  </a:lnTo>
                  <a:lnTo>
                    <a:pt x="450" y="1542"/>
                  </a:lnTo>
                  <a:lnTo>
                    <a:pt x="456" y="1572"/>
                  </a:lnTo>
                  <a:lnTo>
                    <a:pt x="456" y="1584"/>
                  </a:lnTo>
                  <a:lnTo>
                    <a:pt x="462" y="1656"/>
                  </a:lnTo>
                  <a:lnTo>
                    <a:pt x="468" y="1656"/>
                  </a:lnTo>
                  <a:lnTo>
                    <a:pt x="474" y="1698"/>
                  </a:lnTo>
                  <a:lnTo>
                    <a:pt x="474" y="1710"/>
                  </a:lnTo>
                  <a:lnTo>
                    <a:pt x="480" y="1746"/>
                  </a:lnTo>
                  <a:lnTo>
                    <a:pt x="486" y="1758"/>
                  </a:lnTo>
                  <a:lnTo>
                    <a:pt x="492" y="1776"/>
                  </a:lnTo>
                  <a:lnTo>
                    <a:pt x="492" y="1788"/>
                  </a:lnTo>
                  <a:lnTo>
                    <a:pt x="498" y="1782"/>
                  </a:lnTo>
                  <a:lnTo>
                    <a:pt x="504" y="1776"/>
                  </a:lnTo>
                  <a:lnTo>
                    <a:pt x="510" y="1776"/>
                  </a:lnTo>
                  <a:lnTo>
                    <a:pt x="510" y="1806"/>
                  </a:lnTo>
                  <a:lnTo>
                    <a:pt x="516" y="1818"/>
                  </a:lnTo>
                  <a:lnTo>
                    <a:pt x="522" y="1830"/>
                  </a:lnTo>
                  <a:lnTo>
                    <a:pt x="528" y="1830"/>
                  </a:lnTo>
                  <a:lnTo>
                    <a:pt x="534" y="1824"/>
                  </a:lnTo>
                  <a:lnTo>
                    <a:pt x="540" y="1830"/>
                  </a:lnTo>
                  <a:lnTo>
                    <a:pt x="540" y="1842"/>
                  </a:lnTo>
                  <a:lnTo>
                    <a:pt x="546" y="1836"/>
                  </a:lnTo>
                  <a:lnTo>
                    <a:pt x="552" y="1848"/>
                  </a:lnTo>
                  <a:lnTo>
                    <a:pt x="558" y="1824"/>
                  </a:lnTo>
                  <a:lnTo>
                    <a:pt x="558" y="1830"/>
                  </a:lnTo>
                  <a:lnTo>
                    <a:pt x="564" y="1842"/>
                  </a:lnTo>
                  <a:lnTo>
                    <a:pt x="570" y="1830"/>
                  </a:lnTo>
                  <a:lnTo>
                    <a:pt x="576" y="1842"/>
                  </a:lnTo>
                  <a:lnTo>
                    <a:pt x="576" y="1830"/>
                  </a:lnTo>
                  <a:lnTo>
                    <a:pt x="582" y="1812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9548261" y="3493828"/>
              <a:ext cx="699310" cy="1370391"/>
            </a:xfrm>
            <a:custGeom>
              <a:rect b="b" l="l" r="r" t="t"/>
              <a:pathLst>
                <a:path extrusionOk="0" h="1374" w="564">
                  <a:moveTo>
                    <a:pt x="0" y="1368"/>
                  </a:moveTo>
                  <a:lnTo>
                    <a:pt x="6" y="1374"/>
                  </a:lnTo>
                  <a:lnTo>
                    <a:pt x="12" y="1350"/>
                  </a:lnTo>
                  <a:lnTo>
                    <a:pt x="18" y="1362"/>
                  </a:lnTo>
                  <a:lnTo>
                    <a:pt x="24" y="1338"/>
                  </a:lnTo>
                  <a:lnTo>
                    <a:pt x="24" y="1356"/>
                  </a:lnTo>
                  <a:lnTo>
                    <a:pt x="30" y="1344"/>
                  </a:lnTo>
                  <a:lnTo>
                    <a:pt x="36" y="1332"/>
                  </a:lnTo>
                  <a:lnTo>
                    <a:pt x="42" y="1302"/>
                  </a:lnTo>
                  <a:lnTo>
                    <a:pt x="42" y="1314"/>
                  </a:lnTo>
                  <a:lnTo>
                    <a:pt x="48" y="1308"/>
                  </a:lnTo>
                  <a:lnTo>
                    <a:pt x="54" y="1308"/>
                  </a:lnTo>
                  <a:lnTo>
                    <a:pt x="60" y="1290"/>
                  </a:lnTo>
                  <a:lnTo>
                    <a:pt x="66" y="1254"/>
                  </a:lnTo>
                  <a:lnTo>
                    <a:pt x="72" y="1242"/>
                  </a:lnTo>
                  <a:lnTo>
                    <a:pt x="72" y="1218"/>
                  </a:lnTo>
                  <a:lnTo>
                    <a:pt x="78" y="1188"/>
                  </a:lnTo>
                  <a:lnTo>
                    <a:pt x="84" y="1182"/>
                  </a:lnTo>
                  <a:lnTo>
                    <a:pt x="90" y="1176"/>
                  </a:lnTo>
                  <a:lnTo>
                    <a:pt x="90" y="1200"/>
                  </a:lnTo>
                  <a:lnTo>
                    <a:pt x="96" y="1176"/>
                  </a:lnTo>
                  <a:lnTo>
                    <a:pt x="102" y="1194"/>
                  </a:lnTo>
                  <a:lnTo>
                    <a:pt x="108" y="1182"/>
                  </a:lnTo>
                  <a:lnTo>
                    <a:pt x="108" y="1194"/>
                  </a:lnTo>
                  <a:lnTo>
                    <a:pt x="114" y="1188"/>
                  </a:lnTo>
                  <a:lnTo>
                    <a:pt x="120" y="1158"/>
                  </a:lnTo>
                  <a:lnTo>
                    <a:pt x="120" y="1140"/>
                  </a:lnTo>
                  <a:lnTo>
                    <a:pt x="126" y="1092"/>
                  </a:lnTo>
                  <a:lnTo>
                    <a:pt x="132" y="1062"/>
                  </a:lnTo>
                  <a:lnTo>
                    <a:pt x="138" y="1062"/>
                  </a:lnTo>
                  <a:lnTo>
                    <a:pt x="138" y="1014"/>
                  </a:lnTo>
                  <a:lnTo>
                    <a:pt x="144" y="1014"/>
                  </a:lnTo>
                  <a:lnTo>
                    <a:pt x="150" y="1008"/>
                  </a:lnTo>
                  <a:lnTo>
                    <a:pt x="156" y="1014"/>
                  </a:lnTo>
                  <a:lnTo>
                    <a:pt x="162" y="1020"/>
                  </a:lnTo>
                  <a:lnTo>
                    <a:pt x="168" y="1002"/>
                  </a:lnTo>
                  <a:lnTo>
                    <a:pt x="168" y="1020"/>
                  </a:lnTo>
                  <a:lnTo>
                    <a:pt x="174" y="1014"/>
                  </a:lnTo>
                  <a:lnTo>
                    <a:pt x="180" y="1026"/>
                  </a:lnTo>
                  <a:lnTo>
                    <a:pt x="186" y="1002"/>
                  </a:lnTo>
                  <a:lnTo>
                    <a:pt x="186" y="1038"/>
                  </a:lnTo>
                  <a:lnTo>
                    <a:pt x="192" y="1044"/>
                  </a:lnTo>
                  <a:lnTo>
                    <a:pt x="198" y="1038"/>
                  </a:lnTo>
                  <a:lnTo>
                    <a:pt x="204" y="1056"/>
                  </a:lnTo>
                  <a:lnTo>
                    <a:pt x="204" y="1080"/>
                  </a:lnTo>
                  <a:lnTo>
                    <a:pt x="210" y="1056"/>
                  </a:lnTo>
                  <a:lnTo>
                    <a:pt x="216" y="1074"/>
                  </a:lnTo>
                  <a:lnTo>
                    <a:pt x="216" y="1014"/>
                  </a:lnTo>
                  <a:lnTo>
                    <a:pt x="222" y="1002"/>
                  </a:lnTo>
                  <a:lnTo>
                    <a:pt x="228" y="990"/>
                  </a:lnTo>
                  <a:lnTo>
                    <a:pt x="234" y="972"/>
                  </a:lnTo>
                  <a:lnTo>
                    <a:pt x="234" y="906"/>
                  </a:lnTo>
                  <a:lnTo>
                    <a:pt x="240" y="888"/>
                  </a:lnTo>
                  <a:lnTo>
                    <a:pt x="246" y="834"/>
                  </a:lnTo>
                  <a:lnTo>
                    <a:pt x="246" y="804"/>
                  </a:lnTo>
                  <a:lnTo>
                    <a:pt x="252" y="798"/>
                  </a:lnTo>
                  <a:lnTo>
                    <a:pt x="258" y="762"/>
                  </a:lnTo>
                  <a:lnTo>
                    <a:pt x="264" y="792"/>
                  </a:lnTo>
                  <a:lnTo>
                    <a:pt x="264" y="810"/>
                  </a:lnTo>
                  <a:lnTo>
                    <a:pt x="270" y="798"/>
                  </a:lnTo>
                  <a:lnTo>
                    <a:pt x="276" y="792"/>
                  </a:lnTo>
                  <a:lnTo>
                    <a:pt x="282" y="792"/>
                  </a:lnTo>
                  <a:lnTo>
                    <a:pt x="282" y="744"/>
                  </a:lnTo>
                  <a:lnTo>
                    <a:pt x="288" y="702"/>
                  </a:lnTo>
                  <a:lnTo>
                    <a:pt x="294" y="708"/>
                  </a:lnTo>
                  <a:lnTo>
                    <a:pt x="294" y="732"/>
                  </a:lnTo>
                  <a:lnTo>
                    <a:pt x="300" y="708"/>
                  </a:lnTo>
                  <a:lnTo>
                    <a:pt x="306" y="744"/>
                  </a:lnTo>
                  <a:lnTo>
                    <a:pt x="312" y="708"/>
                  </a:lnTo>
                  <a:lnTo>
                    <a:pt x="312" y="732"/>
                  </a:lnTo>
                  <a:lnTo>
                    <a:pt x="318" y="732"/>
                  </a:lnTo>
                  <a:lnTo>
                    <a:pt x="324" y="708"/>
                  </a:lnTo>
                  <a:lnTo>
                    <a:pt x="324" y="684"/>
                  </a:lnTo>
                  <a:lnTo>
                    <a:pt x="330" y="684"/>
                  </a:lnTo>
                  <a:lnTo>
                    <a:pt x="336" y="654"/>
                  </a:lnTo>
                  <a:lnTo>
                    <a:pt x="342" y="630"/>
                  </a:lnTo>
                  <a:lnTo>
                    <a:pt x="342" y="618"/>
                  </a:lnTo>
                  <a:lnTo>
                    <a:pt x="348" y="588"/>
                  </a:lnTo>
                  <a:lnTo>
                    <a:pt x="354" y="552"/>
                  </a:lnTo>
                  <a:lnTo>
                    <a:pt x="354" y="528"/>
                  </a:lnTo>
                  <a:lnTo>
                    <a:pt x="360" y="522"/>
                  </a:lnTo>
                  <a:lnTo>
                    <a:pt x="366" y="486"/>
                  </a:lnTo>
                  <a:lnTo>
                    <a:pt x="372" y="438"/>
                  </a:lnTo>
                  <a:lnTo>
                    <a:pt x="372" y="426"/>
                  </a:lnTo>
                  <a:lnTo>
                    <a:pt x="378" y="360"/>
                  </a:lnTo>
                  <a:lnTo>
                    <a:pt x="384" y="342"/>
                  </a:lnTo>
                  <a:lnTo>
                    <a:pt x="384" y="312"/>
                  </a:lnTo>
                  <a:lnTo>
                    <a:pt x="390" y="240"/>
                  </a:lnTo>
                  <a:lnTo>
                    <a:pt x="396" y="210"/>
                  </a:lnTo>
                  <a:lnTo>
                    <a:pt x="402" y="180"/>
                  </a:lnTo>
                  <a:lnTo>
                    <a:pt x="402" y="120"/>
                  </a:lnTo>
                  <a:lnTo>
                    <a:pt x="408" y="96"/>
                  </a:lnTo>
                  <a:lnTo>
                    <a:pt x="414" y="3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18"/>
                  </a:lnTo>
                  <a:lnTo>
                    <a:pt x="432" y="30"/>
                  </a:lnTo>
                  <a:lnTo>
                    <a:pt x="438" y="72"/>
                  </a:lnTo>
                  <a:lnTo>
                    <a:pt x="444" y="114"/>
                  </a:lnTo>
                  <a:lnTo>
                    <a:pt x="450" y="156"/>
                  </a:lnTo>
                  <a:lnTo>
                    <a:pt x="450" y="174"/>
                  </a:lnTo>
                  <a:lnTo>
                    <a:pt x="456" y="186"/>
                  </a:lnTo>
                  <a:lnTo>
                    <a:pt x="462" y="240"/>
                  </a:lnTo>
                  <a:lnTo>
                    <a:pt x="462" y="276"/>
                  </a:lnTo>
                  <a:lnTo>
                    <a:pt x="468" y="306"/>
                  </a:lnTo>
                  <a:lnTo>
                    <a:pt x="474" y="324"/>
                  </a:lnTo>
                  <a:lnTo>
                    <a:pt x="474" y="366"/>
                  </a:lnTo>
                  <a:lnTo>
                    <a:pt x="480" y="432"/>
                  </a:lnTo>
                  <a:lnTo>
                    <a:pt x="486" y="474"/>
                  </a:lnTo>
                  <a:lnTo>
                    <a:pt x="492" y="504"/>
                  </a:lnTo>
                  <a:lnTo>
                    <a:pt x="492" y="546"/>
                  </a:lnTo>
                  <a:lnTo>
                    <a:pt x="498" y="594"/>
                  </a:lnTo>
                  <a:lnTo>
                    <a:pt x="504" y="624"/>
                  </a:lnTo>
                  <a:lnTo>
                    <a:pt x="504" y="660"/>
                  </a:lnTo>
                  <a:lnTo>
                    <a:pt x="510" y="714"/>
                  </a:lnTo>
                  <a:lnTo>
                    <a:pt x="516" y="750"/>
                  </a:lnTo>
                  <a:lnTo>
                    <a:pt x="522" y="792"/>
                  </a:lnTo>
                  <a:lnTo>
                    <a:pt x="522" y="822"/>
                  </a:lnTo>
                  <a:lnTo>
                    <a:pt x="528" y="840"/>
                  </a:lnTo>
                  <a:lnTo>
                    <a:pt x="534" y="882"/>
                  </a:lnTo>
                  <a:lnTo>
                    <a:pt x="534" y="918"/>
                  </a:lnTo>
                  <a:lnTo>
                    <a:pt x="540" y="966"/>
                  </a:lnTo>
                  <a:lnTo>
                    <a:pt x="546" y="996"/>
                  </a:lnTo>
                  <a:lnTo>
                    <a:pt x="552" y="1038"/>
                  </a:lnTo>
                  <a:lnTo>
                    <a:pt x="552" y="1062"/>
                  </a:lnTo>
                  <a:lnTo>
                    <a:pt x="558" y="1104"/>
                  </a:lnTo>
                  <a:lnTo>
                    <a:pt x="564" y="1110"/>
                  </a:lnTo>
                  <a:lnTo>
                    <a:pt x="564" y="112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10247571" y="4618865"/>
              <a:ext cx="416610" cy="359054"/>
            </a:xfrm>
            <a:custGeom>
              <a:rect b="b" l="l" r="r" t="t"/>
              <a:pathLst>
                <a:path extrusionOk="0" h="360" w="336">
                  <a:moveTo>
                    <a:pt x="0" y="0"/>
                  </a:moveTo>
                  <a:lnTo>
                    <a:pt x="6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8" y="96"/>
                  </a:lnTo>
                  <a:lnTo>
                    <a:pt x="24" y="102"/>
                  </a:lnTo>
                  <a:lnTo>
                    <a:pt x="30" y="120"/>
                  </a:lnTo>
                  <a:lnTo>
                    <a:pt x="30" y="144"/>
                  </a:lnTo>
                  <a:lnTo>
                    <a:pt x="36" y="150"/>
                  </a:lnTo>
                  <a:lnTo>
                    <a:pt x="42" y="138"/>
                  </a:lnTo>
                  <a:lnTo>
                    <a:pt x="48" y="150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8"/>
                  </a:lnTo>
                  <a:lnTo>
                    <a:pt x="60" y="186"/>
                  </a:lnTo>
                  <a:lnTo>
                    <a:pt x="66" y="174"/>
                  </a:lnTo>
                  <a:lnTo>
                    <a:pt x="72" y="204"/>
                  </a:lnTo>
                  <a:lnTo>
                    <a:pt x="72" y="192"/>
                  </a:lnTo>
                  <a:lnTo>
                    <a:pt x="78" y="192"/>
                  </a:lnTo>
                  <a:lnTo>
                    <a:pt x="84" y="198"/>
                  </a:lnTo>
                  <a:lnTo>
                    <a:pt x="90" y="216"/>
                  </a:lnTo>
                  <a:lnTo>
                    <a:pt x="90" y="228"/>
                  </a:lnTo>
                  <a:lnTo>
                    <a:pt x="96" y="222"/>
                  </a:lnTo>
                  <a:lnTo>
                    <a:pt x="102" y="216"/>
                  </a:lnTo>
                  <a:lnTo>
                    <a:pt x="108" y="246"/>
                  </a:lnTo>
                  <a:lnTo>
                    <a:pt x="114" y="246"/>
                  </a:lnTo>
                  <a:lnTo>
                    <a:pt x="120" y="228"/>
                  </a:lnTo>
                  <a:lnTo>
                    <a:pt x="120" y="252"/>
                  </a:lnTo>
                  <a:lnTo>
                    <a:pt x="126" y="252"/>
                  </a:lnTo>
                  <a:lnTo>
                    <a:pt x="132" y="252"/>
                  </a:lnTo>
                  <a:lnTo>
                    <a:pt x="138" y="270"/>
                  </a:lnTo>
                  <a:lnTo>
                    <a:pt x="144" y="264"/>
                  </a:lnTo>
                  <a:lnTo>
                    <a:pt x="150" y="264"/>
                  </a:lnTo>
                  <a:lnTo>
                    <a:pt x="156" y="282"/>
                  </a:lnTo>
                  <a:lnTo>
                    <a:pt x="162" y="282"/>
                  </a:lnTo>
                  <a:lnTo>
                    <a:pt x="162" y="300"/>
                  </a:lnTo>
                  <a:lnTo>
                    <a:pt x="168" y="300"/>
                  </a:lnTo>
                  <a:lnTo>
                    <a:pt x="174" y="282"/>
                  </a:lnTo>
                  <a:lnTo>
                    <a:pt x="180" y="300"/>
                  </a:lnTo>
                  <a:lnTo>
                    <a:pt x="192" y="306"/>
                  </a:lnTo>
                  <a:lnTo>
                    <a:pt x="186" y="306"/>
                  </a:lnTo>
                  <a:lnTo>
                    <a:pt x="192" y="306"/>
                  </a:lnTo>
                  <a:lnTo>
                    <a:pt x="198" y="324"/>
                  </a:lnTo>
                  <a:lnTo>
                    <a:pt x="204" y="312"/>
                  </a:lnTo>
                  <a:lnTo>
                    <a:pt x="204" y="336"/>
                  </a:lnTo>
                  <a:lnTo>
                    <a:pt x="210" y="336"/>
                  </a:lnTo>
                  <a:lnTo>
                    <a:pt x="216" y="324"/>
                  </a:lnTo>
                  <a:lnTo>
                    <a:pt x="216" y="336"/>
                  </a:lnTo>
                  <a:lnTo>
                    <a:pt x="222" y="324"/>
                  </a:lnTo>
                  <a:lnTo>
                    <a:pt x="228" y="336"/>
                  </a:lnTo>
                  <a:lnTo>
                    <a:pt x="228" y="330"/>
                  </a:lnTo>
                  <a:lnTo>
                    <a:pt x="234" y="318"/>
                  </a:lnTo>
                  <a:lnTo>
                    <a:pt x="240" y="342"/>
                  </a:lnTo>
                  <a:lnTo>
                    <a:pt x="246" y="324"/>
                  </a:lnTo>
                  <a:lnTo>
                    <a:pt x="246" y="336"/>
                  </a:lnTo>
                  <a:lnTo>
                    <a:pt x="252" y="324"/>
                  </a:lnTo>
                  <a:lnTo>
                    <a:pt x="258" y="342"/>
                  </a:lnTo>
                  <a:lnTo>
                    <a:pt x="258" y="318"/>
                  </a:lnTo>
                  <a:lnTo>
                    <a:pt x="264" y="342"/>
                  </a:lnTo>
                  <a:lnTo>
                    <a:pt x="270" y="324"/>
                  </a:lnTo>
                  <a:lnTo>
                    <a:pt x="270" y="342"/>
                  </a:lnTo>
                  <a:lnTo>
                    <a:pt x="276" y="318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88" y="324"/>
                  </a:lnTo>
                  <a:lnTo>
                    <a:pt x="294" y="330"/>
                  </a:lnTo>
                  <a:lnTo>
                    <a:pt x="300" y="342"/>
                  </a:lnTo>
                  <a:lnTo>
                    <a:pt x="300" y="336"/>
                  </a:lnTo>
                  <a:lnTo>
                    <a:pt x="306" y="330"/>
                  </a:lnTo>
                  <a:lnTo>
                    <a:pt x="312" y="348"/>
                  </a:lnTo>
                  <a:lnTo>
                    <a:pt x="312" y="336"/>
                  </a:lnTo>
                  <a:lnTo>
                    <a:pt x="318" y="342"/>
                  </a:lnTo>
                  <a:lnTo>
                    <a:pt x="324" y="348"/>
                  </a:lnTo>
                  <a:lnTo>
                    <a:pt x="330" y="342"/>
                  </a:lnTo>
                  <a:lnTo>
                    <a:pt x="336" y="36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0"/>
          <p:cNvGrpSpPr/>
          <p:nvPr/>
        </p:nvGrpSpPr>
        <p:grpSpPr>
          <a:xfrm>
            <a:off x="3685104" y="2647771"/>
            <a:ext cx="4313032" cy="1855114"/>
            <a:chOff x="4913472" y="2282019"/>
            <a:chExt cx="5750709" cy="1855114"/>
          </a:xfrm>
        </p:grpSpPr>
        <p:sp>
          <p:nvSpPr>
            <p:cNvPr id="198" name="Google Shape;198;p10"/>
            <p:cNvSpPr/>
            <p:nvPr/>
          </p:nvSpPr>
          <p:spPr>
            <a:xfrm>
              <a:off x="4913472" y="3831937"/>
              <a:ext cx="833221" cy="305196"/>
            </a:xfrm>
            <a:custGeom>
              <a:rect b="b" l="l" r="r" t="t"/>
              <a:pathLst>
                <a:path extrusionOk="0" h="306" w="672">
                  <a:moveTo>
                    <a:pt x="0" y="306"/>
                  </a:moveTo>
                  <a:lnTo>
                    <a:pt x="6" y="300"/>
                  </a:lnTo>
                  <a:lnTo>
                    <a:pt x="12" y="192"/>
                  </a:lnTo>
                  <a:lnTo>
                    <a:pt x="18" y="264"/>
                  </a:lnTo>
                  <a:lnTo>
                    <a:pt x="18" y="150"/>
                  </a:lnTo>
                  <a:lnTo>
                    <a:pt x="24" y="270"/>
                  </a:lnTo>
                  <a:lnTo>
                    <a:pt x="30" y="216"/>
                  </a:lnTo>
                  <a:lnTo>
                    <a:pt x="36" y="180"/>
                  </a:lnTo>
                  <a:lnTo>
                    <a:pt x="42" y="228"/>
                  </a:lnTo>
                  <a:lnTo>
                    <a:pt x="48" y="246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6" y="252"/>
                  </a:lnTo>
                  <a:lnTo>
                    <a:pt x="66" y="276"/>
                  </a:lnTo>
                  <a:lnTo>
                    <a:pt x="72" y="228"/>
                  </a:lnTo>
                  <a:lnTo>
                    <a:pt x="78" y="246"/>
                  </a:lnTo>
                  <a:lnTo>
                    <a:pt x="84" y="216"/>
                  </a:lnTo>
                  <a:lnTo>
                    <a:pt x="90" y="270"/>
                  </a:lnTo>
                  <a:lnTo>
                    <a:pt x="96" y="258"/>
                  </a:lnTo>
                  <a:lnTo>
                    <a:pt x="102" y="294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300"/>
                  </a:lnTo>
                  <a:lnTo>
                    <a:pt x="120" y="294"/>
                  </a:lnTo>
                  <a:lnTo>
                    <a:pt x="126" y="234"/>
                  </a:lnTo>
                  <a:lnTo>
                    <a:pt x="132" y="246"/>
                  </a:lnTo>
                  <a:lnTo>
                    <a:pt x="138" y="252"/>
                  </a:lnTo>
                  <a:lnTo>
                    <a:pt x="144" y="234"/>
                  </a:lnTo>
                  <a:lnTo>
                    <a:pt x="150" y="240"/>
                  </a:lnTo>
                  <a:lnTo>
                    <a:pt x="156" y="240"/>
                  </a:lnTo>
                  <a:lnTo>
                    <a:pt x="162" y="180"/>
                  </a:lnTo>
                  <a:lnTo>
                    <a:pt x="162" y="192"/>
                  </a:lnTo>
                  <a:lnTo>
                    <a:pt x="168" y="204"/>
                  </a:lnTo>
                  <a:lnTo>
                    <a:pt x="174" y="180"/>
                  </a:lnTo>
                  <a:lnTo>
                    <a:pt x="180" y="222"/>
                  </a:lnTo>
                  <a:lnTo>
                    <a:pt x="186" y="210"/>
                  </a:lnTo>
                  <a:lnTo>
                    <a:pt x="192" y="168"/>
                  </a:lnTo>
                  <a:lnTo>
                    <a:pt x="198" y="222"/>
                  </a:lnTo>
                  <a:lnTo>
                    <a:pt x="204" y="144"/>
                  </a:lnTo>
                  <a:lnTo>
                    <a:pt x="210" y="186"/>
                  </a:lnTo>
                  <a:lnTo>
                    <a:pt x="210" y="192"/>
                  </a:lnTo>
                  <a:lnTo>
                    <a:pt x="216" y="228"/>
                  </a:lnTo>
                  <a:lnTo>
                    <a:pt x="222" y="216"/>
                  </a:lnTo>
                  <a:lnTo>
                    <a:pt x="228" y="270"/>
                  </a:lnTo>
                  <a:lnTo>
                    <a:pt x="234" y="252"/>
                  </a:lnTo>
                  <a:lnTo>
                    <a:pt x="240" y="210"/>
                  </a:lnTo>
                  <a:lnTo>
                    <a:pt x="246" y="252"/>
                  </a:lnTo>
                  <a:lnTo>
                    <a:pt x="252" y="288"/>
                  </a:lnTo>
                  <a:lnTo>
                    <a:pt x="252" y="252"/>
                  </a:lnTo>
                  <a:lnTo>
                    <a:pt x="258" y="204"/>
                  </a:lnTo>
                  <a:lnTo>
                    <a:pt x="264" y="240"/>
                  </a:lnTo>
                  <a:lnTo>
                    <a:pt x="270" y="246"/>
                  </a:lnTo>
                  <a:lnTo>
                    <a:pt x="276" y="222"/>
                  </a:lnTo>
                  <a:lnTo>
                    <a:pt x="282" y="228"/>
                  </a:lnTo>
                  <a:lnTo>
                    <a:pt x="288" y="186"/>
                  </a:lnTo>
                  <a:lnTo>
                    <a:pt x="294" y="168"/>
                  </a:lnTo>
                  <a:lnTo>
                    <a:pt x="294" y="144"/>
                  </a:lnTo>
                  <a:lnTo>
                    <a:pt x="300" y="108"/>
                  </a:lnTo>
                  <a:lnTo>
                    <a:pt x="306" y="108"/>
                  </a:lnTo>
                  <a:lnTo>
                    <a:pt x="312" y="66"/>
                  </a:lnTo>
                  <a:lnTo>
                    <a:pt x="318" y="90"/>
                  </a:lnTo>
                  <a:lnTo>
                    <a:pt x="324" y="126"/>
                  </a:lnTo>
                  <a:lnTo>
                    <a:pt x="330" y="84"/>
                  </a:lnTo>
                  <a:lnTo>
                    <a:pt x="336" y="114"/>
                  </a:lnTo>
                  <a:lnTo>
                    <a:pt x="336" y="126"/>
                  </a:lnTo>
                  <a:lnTo>
                    <a:pt x="342" y="144"/>
                  </a:lnTo>
                  <a:lnTo>
                    <a:pt x="348" y="156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68"/>
                  </a:lnTo>
                  <a:lnTo>
                    <a:pt x="372" y="150"/>
                  </a:lnTo>
                  <a:lnTo>
                    <a:pt x="378" y="150"/>
                  </a:lnTo>
                  <a:lnTo>
                    <a:pt x="384" y="96"/>
                  </a:lnTo>
                  <a:lnTo>
                    <a:pt x="384" y="108"/>
                  </a:lnTo>
                  <a:lnTo>
                    <a:pt x="390" y="60"/>
                  </a:lnTo>
                  <a:lnTo>
                    <a:pt x="396" y="48"/>
                  </a:lnTo>
                  <a:lnTo>
                    <a:pt x="402" y="36"/>
                  </a:lnTo>
                  <a:lnTo>
                    <a:pt x="408" y="30"/>
                  </a:lnTo>
                  <a:lnTo>
                    <a:pt x="414" y="0"/>
                  </a:lnTo>
                  <a:lnTo>
                    <a:pt x="420" y="6"/>
                  </a:lnTo>
                  <a:lnTo>
                    <a:pt x="420" y="54"/>
                  </a:lnTo>
                  <a:lnTo>
                    <a:pt x="426" y="60"/>
                  </a:lnTo>
                  <a:lnTo>
                    <a:pt x="432" y="66"/>
                  </a:lnTo>
                  <a:lnTo>
                    <a:pt x="438" y="72"/>
                  </a:lnTo>
                  <a:lnTo>
                    <a:pt x="444" y="30"/>
                  </a:lnTo>
                  <a:lnTo>
                    <a:pt x="450" y="72"/>
                  </a:lnTo>
                  <a:lnTo>
                    <a:pt x="456" y="120"/>
                  </a:lnTo>
                  <a:lnTo>
                    <a:pt x="462" y="90"/>
                  </a:lnTo>
                  <a:lnTo>
                    <a:pt x="462" y="108"/>
                  </a:lnTo>
                  <a:lnTo>
                    <a:pt x="468" y="114"/>
                  </a:lnTo>
                  <a:lnTo>
                    <a:pt x="474" y="90"/>
                  </a:lnTo>
                  <a:lnTo>
                    <a:pt x="480" y="144"/>
                  </a:lnTo>
                  <a:lnTo>
                    <a:pt x="486" y="150"/>
                  </a:lnTo>
                  <a:lnTo>
                    <a:pt x="492" y="138"/>
                  </a:lnTo>
                  <a:lnTo>
                    <a:pt x="498" y="138"/>
                  </a:lnTo>
                  <a:lnTo>
                    <a:pt x="504" y="192"/>
                  </a:lnTo>
                  <a:lnTo>
                    <a:pt x="504" y="156"/>
                  </a:lnTo>
                  <a:lnTo>
                    <a:pt x="510" y="198"/>
                  </a:lnTo>
                  <a:lnTo>
                    <a:pt x="516" y="192"/>
                  </a:lnTo>
                  <a:lnTo>
                    <a:pt x="522" y="180"/>
                  </a:lnTo>
                  <a:lnTo>
                    <a:pt x="528" y="168"/>
                  </a:lnTo>
                  <a:lnTo>
                    <a:pt x="534" y="168"/>
                  </a:lnTo>
                  <a:lnTo>
                    <a:pt x="540" y="186"/>
                  </a:lnTo>
                  <a:lnTo>
                    <a:pt x="546" y="192"/>
                  </a:lnTo>
                  <a:lnTo>
                    <a:pt x="546" y="174"/>
                  </a:lnTo>
                  <a:lnTo>
                    <a:pt x="552" y="192"/>
                  </a:lnTo>
                  <a:lnTo>
                    <a:pt x="558" y="216"/>
                  </a:lnTo>
                  <a:lnTo>
                    <a:pt x="564" y="228"/>
                  </a:lnTo>
                  <a:lnTo>
                    <a:pt x="570" y="204"/>
                  </a:lnTo>
                  <a:lnTo>
                    <a:pt x="576" y="192"/>
                  </a:lnTo>
                  <a:lnTo>
                    <a:pt x="582" y="234"/>
                  </a:lnTo>
                  <a:lnTo>
                    <a:pt x="588" y="240"/>
                  </a:lnTo>
                  <a:lnTo>
                    <a:pt x="594" y="252"/>
                  </a:lnTo>
                  <a:lnTo>
                    <a:pt x="600" y="240"/>
                  </a:lnTo>
                  <a:lnTo>
                    <a:pt x="606" y="288"/>
                  </a:lnTo>
                  <a:lnTo>
                    <a:pt x="612" y="252"/>
                  </a:lnTo>
                  <a:lnTo>
                    <a:pt x="618" y="282"/>
                  </a:lnTo>
                  <a:lnTo>
                    <a:pt x="624" y="246"/>
                  </a:lnTo>
                  <a:lnTo>
                    <a:pt x="624" y="234"/>
                  </a:lnTo>
                  <a:lnTo>
                    <a:pt x="630" y="192"/>
                  </a:lnTo>
                  <a:lnTo>
                    <a:pt x="636" y="210"/>
                  </a:lnTo>
                  <a:lnTo>
                    <a:pt x="642" y="192"/>
                  </a:lnTo>
                  <a:lnTo>
                    <a:pt x="648" y="210"/>
                  </a:lnTo>
                  <a:lnTo>
                    <a:pt x="654" y="204"/>
                  </a:lnTo>
                  <a:lnTo>
                    <a:pt x="660" y="210"/>
                  </a:lnTo>
                  <a:lnTo>
                    <a:pt x="660" y="222"/>
                  </a:lnTo>
                  <a:lnTo>
                    <a:pt x="666" y="228"/>
                  </a:lnTo>
                  <a:lnTo>
                    <a:pt x="672" y="198"/>
                  </a:lnTo>
                </a:path>
              </a:pathLst>
            </a:cu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5746692" y="3107844"/>
              <a:ext cx="810902" cy="1017321"/>
            </a:xfrm>
            <a:custGeom>
              <a:rect b="b" l="l" r="r" t="t"/>
              <a:pathLst>
                <a:path extrusionOk="0" h="1020" w="654">
                  <a:moveTo>
                    <a:pt x="0" y="924"/>
                  </a:moveTo>
                  <a:lnTo>
                    <a:pt x="6" y="966"/>
                  </a:lnTo>
                  <a:lnTo>
                    <a:pt x="12" y="978"/>
                  </a:lnTo>
                  <a:lnTo>
                    <a:pt x="18" y="936"/>
                  </a:lnTo>
                  <a:lnTo>
                    <a:pt x="24" y="984"/>
                  </a:lnTo>
                  <a:lnTo>
                    <a:pt x="24" y="972"/>
                  </a:lnTo>
                  <a:lnTo>
                    <a:pt x="30" y="984"/>
                  </a:lnTo>
                  <a:lnTo>
                    <a:pt x="36" y="990"/>
                  </a:lnTo>
                  <a:lnTo>
                    <a:pt x="42" y="924"/>
                  </a:lnTo>
                  <a:lnTo>
                    <a:pt x="48" y="900"/>
                  </a:lnTo>
                  <a:lnTo>
                    <a:pt x="54" y="870"/>
                  </a:lnTo>
                  <a:lnTo>
                    <a:pt x="60" y="840"/>
                  </a:lnTo>
                  <a:lnTo>
                    <a:pt x="60" y="852"/>
                  </a:lnTo>
                  <a:lnTo>
                    <a:pt x="66" y="918"/>
                  </a:lnTo>
                  <a:lnTo>
                    <a:pt x="72" y="948"/>
                  </a:lnTo>
                  <a:lnTo>
                    <a:pt x="78" y="1020"/>
                  </a:lnTo>
                  <a:lnTo>
                    <a:pt x="84" y="1020"/>
                  </a:lnTo>
                  <a:lnTo>
                    <a:pt x="90" y="1020"/>
                  </a:lnTo>
                  <a:lnTo>
                    <a:pt x="96" y="1020"/>
                  </a:lnTo>
                  <a:lnTo>
                    <a:pt x="96" y="984"/>
                  </a:lnTo>
                  <a:lnTo>
                    <a:pt x="102" y="966"/>
                  </a:lnTo>
                  <a:lnTo>
                    <a:pt x="108" y="960"/>
                  </a:lnTo>
                  <a:lnTo>
                    <a:pt x="114" y="900"/>
                  </a:lnTo>
                  <a:lnTo>
                    <a:pt x="120" y="822"/>
                  </a:lnTo>
                  <a:lnTo>
                    <a:pt x="126" y="768"/>
                  </a:lnTo>
                  <a:lnTo>
                    <a:pt x="132" y="720"/>
                  </a:lnTo>
                  <a:lnTo>
                    <a:pt x="132" y="762"/>
                  </a:lnTo>
                  <a:lnTo>
                    <a:pt x="138" y="768"/>
                  </a:lnTo>
                  <a:lnTo>
                    <a:pt x="144" y="840"/>
                  </a:lnTo>
                  <a:lnTo>
                    <a:pt x="150" y="900"/>
                  </a:lnTo>
                  <a:lnTo>
                    <a:pt x="156" y="942"/>
                  </a:lnTo>
                  <a:lnTo>
                    <a:pt x="162" y="918"/>
                  </a:lnTo>
                  <a:lnTo>
                    <a:pt x="168" y="882"/>
                  </a:lnTo>
                  <a:lnTo>
                    <a:pt x="168" y="936"/>
                  </a:lnTo>
                  <a:lnTo>
                    <a:pt x="174" y="912"/>
                  </a:lnTo>
                  <a:lnTo>
                    <a:pt x="180" y="870"/>
                  </a:lnTo>
                  <a:lnTo>
                    <a:pt x="186" y="834"/>
                  </a:lnTo>
                  <a:lnTo>
                    <a:pt x="192" y="846"/>
                  </a:lnTo>
                  <a:lnTo>
                    <a:pt x="198" y="804"/>
                  </a:lnTo>
                  <a:lnTo>
                    <a:pt x="204" y="786"/>
                  </a:lnTo>
                  <a:lnTo>
                    <a:pt x="210" y="726"/>
                  </a:lnTo>
                  <a:lnTo>
                    <a:pt x="216" y="768"/>
                  </a:lnTo>
                  <a:lnTo>
                    <a:pt x="222" y="732"/>
                  </a:lnTo>
                  <a:lnTo>
                    <a:pt x="228" y="774"/>
                  </a:lnTo>
                  <a:lnTo>
                    <a:pt x="234" y="780"/>
                  </a:lnTo>
                  <a:lnTo>
                    <a:pt x="240" y="792"/>
                  </a:lnTo>
                  <a:lnTo>
                    <a:pt x="240" y="750"/>
                  </a:lnTo>
                  <a:lnTo>
                    <a:pt x="246" y="780"/>
                  </a:lnTo>
                  <a:lnTo>
                    <a:pt x="252" y="780"/>
                  </a:lnTo>
                  <a:lnTo>
                    <a:pt x="258" y="756"/>
                  </a:lnTo>
                  <a:lnTo>
                    <a:pt x="264" y="786"/>
                  </a:lnTo>
                  <a:lnTo>
                    <a:pt x="270" y="726"/>
                  </a:lnTo>
                  <a:lnTo>
                    <a:pt x="276" y="828"/>
                  </a:lnTo>
                  <a:lnTo>
                    <a:pt x="276" y="846"/>
                  </a:lnTo>
                  <a:lnTo>
                    <a:pt x="282" y="918"/>
                  </a:lnTo>
                  <a:lnTo>
                    <a:pt x="288" y="912"/>
                  </a:lnTo>
                  <a:lnTo>
                    <a:pt x="294" y="912"/>
                  </a:lnTo>
                  <a:lnTo>
                    <a:pt x="300" y="918"/>
                  </a:lnTo>
                  <a:lnTo>
                    <a:pt x="306" y="888"/>
                  </a:lnTo>
                  <a:lnTo>
                    <a:pt x="306" y="912"/>
                  </a:lnTo>
                  <a:lnTo>
                    <a:pt x="312" y="912"/>
                  </a:lnTo>
                  <a:lnTo>
                    <a:pt x="318" y="864"/>
                  </a:lnTo>
                  <a:lnTo>
                    <a:pt x="324" y="906"/>
                  </a:lnTo>
                  <a:lnTo>
                    <a:pt x="330" y="912"/>
                  </a:lnTo>
                  <a:lnTo>
                    <a:pt x="336" y="924"/>
                  </a:lnTo>
                  <a:lnTo>
                    <a:pt x="342" y="882"/>
                  </a:lnTo>
                  <a:lnTo>
                    <a:pt x="342" y="906"/>
                  </a:lnTo>
                  <a:lnTo>
                    <a:pt x="348" y="870"/>
                  </a:lnTo>
                  <a:lnTo>
                    <a:pt x="354" y="876"/>
                  </a:lnTo>
                  <a:lnTo>
                    <a:pt x="360" y="882"/>
                  </a:lnTo>
                  <a:lnTo>
                    <a:pt x="366" y="810"/>
                  </a:lnTo>
                  <a:lnTo>
                    <a:pt x="372" y="792"/>
                  </a:lnTo>
                  <a:lnTo>
                    <a:pt x="372" y="768"/>
                  </a:lnTo>
                  <a:lnTo>
                    <a:pt x="378" y="726"/>
                  </a:lnTo>
                  <a:lnTo>
                    <a:pt x="384" y="696"/>
                  </a:lnTo>
                  <a:lnTo>
                    <a:pt x="390" y="708"/>
                  </a:lnTo>
                  <a:lnTo>
                    <a:pt x="396" y="588"/>
                  </a:lnTo>
                  <a:lnTo>
                    <a:pt x="402" y="558"/>
                  </a:lnTo>
                  <a:lnTo>
                    <a:pt x="408" y="522"/>
                  </a:lnTo>
                  <a:lnTo>
                    <a:pt x="408" y="516"/>
                  </a:lnTo>
                  <a:lnTo>
                    <a:pt x="414" y="522"/>
                  </a:lnTo>
                  <a:lnTo>
                    <a:pt x="420" y="582"/>
                  </a:lnTo>
                  <a:lnTo>
                    <a:pt x="426" y="600"/>
                  </a:lnTo>
                  <a:lnTo>
                    <a:pt x="432" y="648"/>
                  </a:lnTo>
                  <a:lnTo>
                    <a:pt x="438" y="678"/>
                  </a:lnTo>
                  <a:lnTo>
                    <a:pt x="438" y="666"/>
                  </a:lnTo>
                  <a:lnTo>
                    <a:pt x="444" y="660"/>
                  </a:lnTo>
                  <a:lnTo>
                    <a:pt x="450" y="654"/>
                  </a:lnTo>
                  <a:lnTo>
                    <a:pt x="456" y="618"/>
                  </a:lnTo>
                  <a:lnTo>
                    <a:pt x="462" y="588"/>
                  </a:lnTo>
                  <a:lnTo>
                    <a:pt x="468" y="564"/>
                  </a:lnTo>
                  <a:lnTo>
                    <a:pt x="468" y="534"/>
                  </a:lnTo>
                  <a:lnTo>
                    <a:pt x="474" y="48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92" y="480"/>
                  </a:lnTo>
                  <a:lnTo>
                    <a:pt x="498" y="486"/>
                  </a:lnTo>
                  <a:lnTo>
                    <a:pt x="504" y="438"/>
                  </a:lnTo>
                  <a:lnTo>
                    <a:pt x="504" y="510"/>
                  </a:lnTo>
                  <a:lnTo>
                    <a:pt x="510" y="492"/>
                  </a:lnTo>
                  <a:lnTo>
                    <a:pt x="516" y="504"/>
                  </a:lnTo>
                  <a:lnTo>
                    <a:pt x="522" y="534"/>
                  </a:lnTo>
                  <a:lnTo>
                    <a:pt x="528" y="564"/>
                  </a:lnTo>
                  <a:lnTo>
                    <a:pt x="534" y="630"/>
                  </a:lnTo>
                  <a:lnTo>
                    <a:pt x="534" y="642"/>
                  </a:lnTo>
                  <a:lnTo>
                    <a:pt x="540" y="660"/>
                  </a:lnTo>
                  <a:lnTo>
                    <a:pt x="546" y="654"/>
                  </a:lnTo>
                  <a:lnTo>
                    <a:pt x="552" y="672"/>
                  </a:lnTo>
                  <a:lnTo>
                    <a:pt x="558" y="642"/>
                  </a:lnTo>
                  <a:lnTo>
                    <a:pt x="564" y="564"/>
                  </a:lnTo>
                  <a:lnTo>
                    <a:pt x="564" y="480"/>
                  </a:lnTo>
                  <a:lnTo>
                    <a:pt x="570" y="372"/>
                  </a:lnTo>
                  <a:lnTo>
                    <a:pt x="576" y="258"/>
                  </a:lnTo>
                  <a:lnTo>
                    <a:pt x="582" y="150"/>
                  </a:lnTo>
                  <a:lnTo>
                    <a:pt x="588" y="54"/>
                  </a:lnTo>
                  <a:lnTo>
                    <a:pt x="594" y="0"/>
                  </a:lnTo>
                  <a:lnTo>
                    <a:pt x="600" y="6"/>
                  </a:lnTo>
                  <a:lnTo>
                    <a:pt x="606" y="18"/>
                  </a:lnTo>
                  <a:lnTo>
                    <a:pt x="612" y="0"/>
                  </a:lnTo>
                  <a:lnTo>
                    <a:pt x="618" y="78"/>
                  </a:lnTo>
                  <a:lnTo>
                    <a:pt x="624" y="84"/>
                  </a:lnTo>
                  <a:lnTo>
                    <a:pt x="624" y="180"/>
                  </a:lnTo>
                  <a:lnTo>
                    <a:pt x="630" y="192"/>
                  </a:lnTo>
                  <a:lnTo>
                    <a:pt x="636" y="336"/>
                  </a:lnTo>
                  <a:lnTo>
                    <a:pt x="642" y="420"/>
                  </a:lnTo>
                  <a:lnTo>
                    <a:pt x="648" y="456"/>
                  </a:lnTo>
                  <a:lnTo>
                    <a:pt x="654" y="492"/>
                  </a:lnTo>
                  <a:lnTo>
                    <a:pt x="654" y="504"/>
                  </a:lnTo>
                </a:path>
              </a:pathLst>
            </a:cu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6557594" y="3065954"/>
              <a:ext cx="781144" cy="634330"/>
            </a:xfrm>
            <a:custGeom>
              <a:rect b="b" l="l" r="r" t="t"/>
              <a:pathLst>
                <a:path extrusionOk="0" h="636" w="630">
                  <a:moveTo>
                    <a:pt x="0" y="546"/>
                  </a:moveTo>
                  <a:lnTo>
                    <a:pt x="6" y="594"/>
                  </a:lnTo>
                  <a:lnTo>
                    <a:pt x="12" y="576"/>
                  </a:lnTo>
                  <a:lnTo>
                    <a:pt x="18" y="582"/>
                  </a:lnTo>
                  <a:lnTo>
                    <a:pt x="24" y="624"/>
                  </a:lnTo>
                  <a:lnTo>
                    <a:pt x="30" y="618"/>
                  </a:lnTo>
                  <a:lnTo>
                    <a:pt x="30" y="624"/>
                  </a:lnTo>
                  <a:lnTo>
                    <a:pt x="36" y="636"/>
                  </a:lnTo>
                  <a:lnTo>
                    <a:pt x="42" y="636"/>
                  </a:lnTo>
                  <a:lnTo>
                    <a:pt x="48" y="624"/>
                  </a:lnTo>
                  <a:lnTo>
                    <a:pt x="54" y="612"/>
                  </a:lnTo>
                  <a:lnTo>
                    <a:pt x="60" y="570"/>
                  </a:lnTo>
                  <a:lnTo>
                    <a:pt x="60" y="552"/>
                  </a:lnTo>
                  <a:lnTo>
                    <a:pt x="66" y="474"/>
                  </a:lnTo>
                  <a:lnTo>
                    <a:pt x="72" y="432"/>
                  </a:lnTo>
                  <a:lnTo>
                    <a:pt x="78" y="378"/>
                  </a:lnTo>
                  <a:lnTo>
                    <a:pt x="84" y="348"/>
                  </a:lnTo>
                  <a:lnTo>
                    <a:pt x="90" y="330"/>
                  </a:lnTo>
                  <a:lnTo>
                    <a:pt x="90" y="324"/>
                  </a:lnTo>
                  <a:lnTo>
                    <a:pt x="96" y="318"/>
                  </a:lnTo>
                  <a:lnTo>
                    <a:pt x="102" y="336"/>
                  </a:lnTo>
                  <a:lnTo>
                    <a:pt x="108" y="348"/>
                  </a:lnTo>
                  <a:lnTo>
                    <a:pt x="114" y="372"/>
                  </a:lnTo>
                  <a:lnTo>
                    <a:pt x="120" y="372"/>
                  </a:lnTo>
                  <a:lnTo>
                    <a:pt x="120" y="408"/>
                  </a:lnTo>
                  <a:lnTo>
                    <a:pt x="126" y="408"/>
                  </a:lnTo>
                  <a:lnTo>
                    <a:pt x="132" y="432"/>
                  </a:lnTo>
                  <a:lnTo>
                    <a:pt x="138" y="420"/>
                  </a:lnTo>
                  <a:lnTo>
                    <a:pt x="144" y="450"/>
                  </a:lnTo>
                  <a:lnTo>
                    <a:pt x="150" y="402"/>
                  </a:lnTo>
                  <a:lnTo>
                    <a:pt x="150" y="354"/>
                  </a:lnTo>
                  <a:lnTo>
                    <a:pt x="156" y="354"/>
                  </a:lnTo>
                  <a:lnTo>
                    <a:pt x="162" y="252"/>
                  </a:lnTo>
                  <a:lnTo>
                    <a:pt x="168" y="252"/>
                  </a:lnTo>
                  <a:lnTo>
                    <a:pt x="174" y="210"/>
                  </a:lnTo>
                  <a:lnTo>
                    <a:pt x="180" y="222"/>
                  </a:lnTo>
                  <a:lnTo>
                    <a:pt x="180" y="258"/>
                  </a:lnTo>
                  <a:lnTo>
                    <a:pt x="186" y="294"/>
                  </a:lnTo>
                  <a:lnTo>
                    <a:pt x="192" y="342"/>
                  </a:lnTo>
                  <a:lnTo>
                    <a:pt x="198" y="378"/>
                  </a:lnTo>
                  <a:lnTo>
                    <a:pt x="204" y="402"/>
                  </a:lnTo>
                  <a:lnTo>
                    <a:pt x="204" y="372"/>
                  </a:lnTo>
                  <a:lnTo>
                    <a:pt x="210" y="444"/>
                  </a:lnTo>
                  <a:lnTo>
                    <a:pt x="216" y="480"/>
                  </a:lnTo>
                  <a:lnTo>
                    <a:pt x="222" y="456"/>
                  </a:lnTo>
                  <a:lnTo>
                    <a:pt x="228" y="468"/>
                  </a:lnTo>
                  <a:lnTo>
                    <a:pt x="234" y="486"/>
                  </a:lnTo>
                  <a:lnTo>
                    <a:pt x="234" y="444"/>
                  </a:lnTo>
                  <a:lnTo>
                    <a:pt x="240" y="456"/>
                  </a:lnTo>
                  <a:lnTo>
                    <a:pt x="246" y="378"/>
                  </a:lnTo>
                  <a:lnTo>
                    <a:pt x="252" y="378"/>
                  </a:lnTo>
                  <a:lnTo>
                    <a:pt x="258" y="354"/>
                  </a:lnTo>
                  <a:lnTo>
                    <a:pt x="264" y="372"/>
                  </a:lnTo>
                  <a:lnTo>
                    <a:pt x="264" y="348"/>
                  </a:lnTo>
                  <a:lnTo>
                    <a:pt x="270" y="366"/>
                  </a:lnTo>
                  <a:lnTo>
                    <a:pt x="276" y="360"/>
                  </a:lnTo>
                  <a:lnTo>
                    <a:pt x="282" y="318"/>
                  </a:lnTo>
                  <a:lnTo>
                    <a:pt x="288" y="294"/>
                  </a:lnTo>
                  <a:lnTo>
                    <a:pt x="288" y="288"/>
                  </a:lnTo>
                  <a:lnTo>
                    <a:pt x="294" y="312"/>
                  </a:lnTo>
                  <a:lnTo>
                    <a:pt x="300" y="258"/>
                  </a:lnTo>
                  <a:lnTo>
                    <a:pt x="306" y="222"/>
                  </a:lnTo>
                  <a:lnTo>
                    <a:pt x="312" y="228"/>
                  </a:lnTo>
                  <a:lnTo>
                    <a:pt x="318" y="216"/>
                  </a:lnTo>
                  <a:lnTo>
                    <a:pt x="318" y="234"/>
                  </a:lnTo>
                  <a:lnTo>
                    <a:pt x="324" y="258"/>
                  </a:lnTo>
                  <a:lnTo>
                    <a:pt x="330" y="246"/>
                  </a:lnTo>
                  <a:lnTo>
                    <a:pt x="336" y="264"/>
                  </a:lnTo>
                  <a:lnTo>
                    <a:pt x="342" y="270"/>
                  </a:lnTo>
                  <a:lnTo>
                    <a:pt x="342" y="306"/>
                  </a:lnTo>
                  <a:lnTo>
                    <a:pt x="348" y="330"/>
                  </a:lnTo>
                  <a:lnTo>
                    <a:pt x="354" y="342"/>
                  </a:lnTo>
                  <a:lnTo>
                    <a:pt x="360" y="372"/>
                  </a:lnTo>
                  <a:lnTo>
                    <a:pt x="366" y="396"/>
                  </a:lnTo>
                  <a:lnTo>
                    <a:pt x="372" y="372"/>
                  </a:lnTo>
                  <a:lnTo>
                    <a:pt x="372" y="336"/>
                  </a:lnTo>
                  <a:lnTo>
                    <a:pt x="378" y="360"/>
                  </a:lnTo>
                  <a:lnTo>
                    <a:pt x="384" y="312"/>
                  </a:lnTo>
                  <a:lnTo>
                    <a:pt x="390" y="330"/>
                  </a:lnTo>
                  <a:lnTo>
                    <a:pt x="396" y="264"/>
                  </a:lnTo>
                  <a:lnTo>
                    <a:pt x="396" y="240"/>
                  </a:lnTo>
                  <a:lnTo>
                    <a:pt x="402" y="216"/>
                  </a:lnTo>
                  <a:lnTo>
                    <a:pt x="408" y="234"/>
                  </a:lnTo>
                  <a:lnTo>
                    <a:pt x="414" y="192"/>
                  </a:lnTo>
                  <a:lnTo>
                    <a:pt x="420" y="180"/>
                  </a:lnTo>
                  <a:lnTo>
                    <a:pt x="426" y="13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12"/>
                  </a:lnTo>
                  <a:lnTo>
                    <a:pt x="450" y="0"/>
                  </a:lnTo>
                  <a:lnTo>
                    <a:pt x="456" y="24"/>
                  </a:lnTo>
                  <a:lnTo>
                    <a:pt x="462" y="42"/>
                  </a:lnTo>
                  <a:lnTo>
                    <a:pt x="468" y="78"/>
                  </a:lnTo>
                  <a:lnTo>
                    <a:pt x="474" y="96"/>
                  </a:lnTo>
                  <a:lnTo>
                    <a:pt x="480" y="114"/>
                  </a:lnTo>
                  <a:lnTo>
                    <a:pt x="480" y="120"/>
                  </a:lnTo>
                  <a:lnTo>
                    <a:pt x="486" y="162"/>
                  </a:lnTo>
                  <a:lnTo>
                    <a:pt x="492" y="174"/>
                  </a:lnTo>
                  <a:lnTo>
                    <a:pt x="498" y="132"/>
                  </a:lnTo>
                  <a:lnTo>
                    <a:pt x="504" y="126"/>
                  </a:lnTo>
                  <a:lnTo>
                    <a:pt x="510" y="138"/>
                  </a:lnTo>
                  <a:lnTo>
                    <a:pt x="516" y="120"/>
                  </a:lnTo>
                  <a:lnTo>
                    <a:pt x="522" y="120"/>
                  </a:lnTo>
                  <a:lnTo>
                    <a:pt x="528" y="150"/>
                  </a:lnTo>
                  <a:lnTo>
                    <a:pt x="528" y="126"/>
                  </a:lnTo>
                  <a:lnTo>
                    <a:pt x="534" y="156"/>
                  </a:lnTo>
                  <a:lnTo>
                    <a:pt x="540" y="192"/>
                  </a:lnTo>
                  <a:lnTo>
                    <a:pt x="546" y="216"/>
                  </a:lnTo>
                  <a:lnTo>
                    <a:pt x="552" y="198"/>
                  </a:lnTo>
                  <a:lnTo>
                    <a:pt x="552" y="258"/>
                  </a:lnTo>
                  <a:lnTo>
                    <a:pt x="558" y="246"/>
                  </a:lnTo>
                  <a:lnTo>
                    <a:pt x="564" y="276"/>
                  </a:lnTo>
                  <a:lnTo>
                    <a:pt x="570" y="252"/>
                  </a:lnTo>
                  <a:lnTo>
                    <a:pt x="576" y="282"/>
                  </a:lnTo>
                  <a:lnTo>
                    <a:pt x="582" y="282"/>
                  </a:lnTo>
                  <a:lnTo>
                    <a:pt x="582" y="300"/>
                  </a:lnTo>
                  <a:lnTo>
                    <a:pt x="588" y="318"/>
                  </a:lnTo>
                  <a:lnTo>
                    <a:pt x="594" y="318"/>
                  </a:lnTo>
                  <a:lnTo>
                    <a:pt x="600" y="330"/>
                  </a:lnTo>
                  <a:lnTo>
                    <a:pt x="606" y="336"/>
                  </a:lnTo>
                  <a:lnTo>
                    <a:pt x="606" y="306"/>
                  </a:lnTo>
                  <a:lnTo>
                    <a:pt x="612" y="306"/>
                  </a:lnTo>
                  <a:lnTo>
                    <a:pt x="618" y="312"/>
                  </a:lnTo>
                  <a:lnTo>
                    <a:pt x="624" y="306"/>
                  </a:lnTo>
                  <a:lnTo>
                    <a:pt x="630" y="270"/>
                  </a:lnTo>
                  <a:lnTo>
                    <a:pt x="630" y="246"/>
                  </a:lnTo>
                </a:path>
              </a:pathLst>
            </a:cu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7338738" y="2282019"/>
              <a:ext cx="766265" cy="1543934"/>
            </a:xfrm>
            <a:custGeom>
              <a:rect b="b" l="l" r="r" t="t"/>
              <a:pathLst>
                <a:path extrusionOk="0" h="1548" w="618">
                  <a:moveTo>
                    <a:pt x="0" y="1032"/>
                  </a:moveTo>
                  <a:lnTo>
                    <a:pt x="6" y="1074"/>
                  </a:lnTo>
                  <a:lnTo>
                    <a:pt x="12" y="1098"/>
                  </a:lnTo>
                  <a:lnTo>
                    <a:pt x="18" y="1050"/>
                  </a:lnTo>
                  <a:lnTo>
                    <a:pt x="24" y="882"/>
                  </a:lnTo>
                  <a:lnTo>
                    <a:pt x="24" y="570"/>
                  </a:lnTo>
                  <a:lnTo>
                    <a:pt x="30" y="240"/>
                  </a:lnTo>
                  <a:lnTo>
                    <a:pt x="36" y="42"/>
                  </a:lnTo>
                  <a:lnTo>
                    <a:pt x="42" y="0"/>
                  </a:lnTo>
                  <a:lnTo>
                    <a:pt x="48" y="114"/>
                  </a:lnTo>
                  <a:lnTo>
                    <a:pt x="48" y="438"/>
                  </a:lnTo>
                  <a:lnTo>
                    <a:pt x="54" y="732"/>
                  </a:lnTo>
                  <a:lnTo>
                    <a:pt x="60" y="948"/>
                  </a:lnTo>
                  <a:lnTo>
                    <a:pt x="66" y="1032"/>
                  </a:lnTo>
                  <a:lnTo>
                    <a:pt x="72" y="1008"/>
                  </a:lnTo>
                  <a:lnTo>
                    <a:pt x="72" y="1056"/>
                  </a:lnTo>
                  <a:lnTo>
                    <a:pt x="78" y="1068"/>
                  </a:lnTo>
                  <a:lnTo>
                    <a:pt x="84" y="1110"/>
                  </a:lnTo>
                  <a:lnTo>
                    <a:pt x="90" y="1122"/>
                  </a:lnTo>
                  <a:lnTo>
                    <a:pt x="96" y="1146"/>
                  </a:lnTo>
                  <a:lnTo>
                    <a:pt x="102" y="1152"/>
                  </a:lnTo>
                  <a:lnTo>
                    <a:pt x="102" y="1122"/>
                  </a:lnTo>
                  <a:lnTo>
                    <a:pt x="108" y="1128"/>
                  </a:lnTo>
                  <a:lnTo>
                    <a:pt x="114" y="1128"/>
                  </a:lnTo>
                  <a:lnTo>
                    <a:pt x="120" y="1068"/>
                  </a:lnTo>
                  <a:lnTo>
                    <a:pt x="126" y="1014"/>
                  </a:lnTo>
                  <a:lnTo>
                    <a:pt x="126" y="954"/>
                  </a:lnTo>
                  <a:lnTo>
                    <a:pt x="132" y="936"/>
                  </a:lnTo>
                  <a:lnTo>
                    <a:pt x="138" y="930"/>
                  </a:lnTo>
                  <a:lnTo>
                    <a:pt x="144" y="990"/>
                  </a:lnTo>
                  <a:lnTo>
                    <a:pt x="150" y="1038"/>
                  </a:lnTo>
                  <a:lnTo>
                    <a:pt x="150" y="1092"/>
                  </a:lnTo>
                  <a:lnTo>
                    <a:pt x="156" y="1116"/>
                  </a:lnTo>
                  <a:lnTo>
                    <a:pt x="162" y="1134"/>
                  </a:lnTo>
                  <a:lnTo>
                    <a:pt x="168" y="1104"/>
                  </a:lnTo>
                  <a:lnTo>
                    <a:pt x="174" y="1146"/>
                  </a:lnTo>
                  <a:lnTo>
                    <a:pt x="174" y="1098"/>
                  </a:lnTo>
                  <a:lnTo>
                    <a:pt x="180" y="1068"/>
                  </a:lnTo>
                  <a:lnTo>
                    <a:pt x="186" y="1056"/>
                  </a:lnTo>
                  <a:lnTo>
                    <a:pt x="192" y="1086"/>
                  </a:lnTo>
                  <a:lnTo>
                    <a:pt x="198" y="1050"/>
                  </a:lnTo>
                  <a:lnTo>
                    <a:pt x="204" y="1014"/>
                  </a:lnTo>
                  <a:lnTo>
                    <a:pt x="210" y="996"/>
                  </a:lnTo>
                  <a:lnTo>
                    <a:pt x="216" y="990"/>
                  </a:lnTo>
                  <a:lnTo>
                    <a:pt x="216" y="1038"/>
                  </a:lnTo>
                  <a:lnTo>
                    <a:pt x="222" y="1014"/>
                  </a:lnTo>
                  <a:lnTo>
                    <a:pt x="228" y="1026"/>
                  </a:lnTo>
                  <a:lnTo>
                    <a:pt x="234" y="1038"/>
                  </a:lnTo>
                  <a:lnTo>
                    <a:pt x="240" y="1062"/>
                  </a:lnTo>
                  <a:lnTo>
                    <a:pt x="240" y="1074"/>
                  </a:lnTo>
                  <a:lnTo>
                    <a:pt x="246" y="1062"/>
                  </a:lnTo>
                  <a:lnTo>
                    <a:pt x="252" y="1056"/>
                  </a:lnTo>
                  <a:lnTo>
                    <a:pt x="258" y="1074"/>
                  </a:lnTo>
                  <a:lnTo>
                    <a:pt x="264" y="1080"/>
                  </a:lnTo>
                  <a:lnTo>
                    <a:pt x="264" y="1056"/>
                  </a:lnTo>
                  <a:lnTo>
                    <a:pt x="270" y="1062"/>
                  </a:lnTo>
                  <a:lnTo>
                    <a:pt x="276" y="1038"/>
                  </a:lnTo>
                  <a:lnTo>
                    <a:pt x="282" y="1008"/>
                  </a:lnTo>
                  <a:lnTo>
                    <a:pt x="288" y="972"/>
                  </a:lnTo>
                  <a:lnTo>
                    <a:pt x="294" y="894"/>
                  </a:lnTo>
                  <a:lnTo>
                    <a:pt x="300" y="900"/>
                  </a:lnTo>
                  <a:lnTo>
                    <a:pt x="306" y="846"/>
                  </a:lnTo>
                  <a:lnTo>
                    <a:pt x="312" y="810"/>
                  </a:lnTo>
                  <a:lnTo>
                    <a:pt x="312" y="762"/>
                  </a:lnTo>
                  <a:lnTo>
                    <a:pt x="318" y="726"/>
                  </a:lnTo>
                  <a:lnTo>
                    <a:pt x="324" y="678"/>
                  </a:lnTo>
                  <a:lnTo>
                    <a:pt x="330" y="618"/>
                  </a:lnTo>
                  <a:lnTo>
                    <a:pt x="336" y="576"/>
                  </a:lnTo>
                  <a:lnTo>
                    <a:pt x="336" y="570"/>
                  </a:lnTo>
                  <a:lnTo>
                    <a:pt x="342" y="552"/>
                  </a:lnTo>
                  <a:lnTo>
                    <a:pt x="348" y="582"/>
                  </a:lnTo>
                  <a:lnTo>
                    <a:pt x="354" y="600"/>
                  </a:lnTo>
                  <a:lnTo>
                    <a:pt x="360" y="678"/>
                  </a:lnTo>
                  <a:lnTo>
                    <a:pt x="360" y="732"/>
                  </a:lnTo>
                  <a:lnTo>
                    <a:pt x="366" y="774"/>
                  </a:lnTo>
                  <a:lnTo>
                    <a:pt x="372" y="846"/>
                  </a:lnTo>
                  <a:lnTo>
                    <a:pt x="378" y="888"/>
                  </a:lnTo>
                  <a:lnTo>
                    <a:pt x="378" y="942"/>
                  </a:lnTo>
                  <a:lnTo>
                    <a:pt x="384" y="1002"/>
                  </a:lnTo>
                  <a:lnTo>
                    <a:pt x="390" y="1038"/>
                  </a:lnTo>
                  <a:lnTo>
                    <a:pt x="396" y="1098"/>
                  </a:lnTo>
                  <a:lnTo>
                    <a:pt x="402" y="1140"/>
                  </a:lnTo>
                  <a:lnTo>
                    <a:pt x="402" y="1188"/>
                  </a:lnTo>
                  <a:lnTo>
                    <a:pt x="408" y="1182"/>
                  </a:lnTo>
                  <a:lnTo>
                    <a:pt x="414" y="1218"/>
                  </a:lnTo>
                  <a:lnTo>
                    <a:pt x="420" y="1218"/>
                  </a:lnTo>
                  <a:lnTo>
                    <a:pt x="426" y="1206"/>
                  </a:lnTo>
                  <a:lnTo>
                    <a:pt x="426" y="1200"/>
                  </a:lnTo>
                  <a:lnTo>
                    <a:pt x="432" y="1146"/>
                  </a:lnTo>
                  <a:lnTo>
                    <a:pt x="438" y="1074"/>
                  </a:lnTo>
                  <a:lnTo>
                    <a:pt x="444" y="1044"/>
                  </a:lnTo>
                  <a:lnTo>
                    <a:pt x="450" y="1038"/>
                  </a:lnTo>
                  <a:lnTo>
                    <a:pt x="450" y="1032"/>
                  </a:lnTo>
                  <a:lnTo>
                    <a:pt x="456" y="1056"/>
                  </a:lnTo>
                  <a:lnTo>
                    <a:pt x="462" y="1128"/>
                  </a:lnTo>
                  <a:lnTo>
                    <a:pt x="468" y="1200"/>
                  </a:lnTo>
                  <a:lnTo>
                    <a:pt x="468" y="1290"/>
                  </a:lnTo>
                  <a:lnTo>
                    <a:pt x="474" y="1386"/>
                  </a:lnTo>
                  <a:lnTo>
                    <a:pt x="480" y="1434"/>
                  </a:lnTo>
                  <a:lnTo>
                    <a:pt x="486" y="1500"/>
                  </a:lnTo>
                  <a:lnTo>
                    <a:pt x="492" y="1482"/>
                  </a:lnTo>
                  <a:lnTo>
                    <a:pt x="492" y="1512"/>
                  </a:lnTo>
                  <a:lnTo>
                    <a:pt x="498" y="1530"/>
                  </a:lnTo>
                  <a:lnTo>
                    <a:pt x="504" y="1548"/>
                  </a:lnTo>
                  <a:lnTo>
                    <a:pt x="510" y="1536"/>
                  </a:lnTo>
                  <a:lnTo>
                    <a:pt x="516" y="1524"/>
                  </a:lnTo>
                  <a:lnTo>
                    <a:pt x="516" y="1506"/>
                  </a:lnTo>
                  <a:lnTo>
                    <a:pt x="522" y="1524"/>
                  </a:lnTo>
                  <a:lnTo>
                    <a:pt x="528" y="1482"/>
                  </a:lnTo>
                  <a:lnTo>
                    <a:pt x="534" y="1470"/>
                  </a:lnTo>
                  <a:lnTo>
                    <a:pt x="534" y="1446"/>
                  </a:lnTo>
                  <a:lnTo>
                    <a:pt x="540" y="1458"/>
                  </a:lnTo>
                  <a:lnTo>
                    <a:pt x="546" y="1398"/>
                  </a:lnTo>
                  <a:lnTo>
                    <a:pt x="552" y="1398"/>
                  </a:lnTo>
                  <a:lnTo>
                    <a:pt x="558" y="1410"/>
                  </a:lnTo>
                  <a:lnTo>
                    <a:pt x="558" y="1434"/>
                  </a:lnTo>
                  <a:lnTo>
                    <a:pt x="564" y="1440"/>
                  </a:lnTo>
                  <a:lnTo>
                    <a:pt x="570" y="1458"/>
                  </a:lnTo>
                  <a:lnTo>
                    <a:pt x="576" y="1446"/>
                  </a:lnTo>
                  <a:lnTo>
                    <a:pt x="582" y="1428"/>
                  </a:lnTo>
                  <a:lnTo>
                    <a:pt x="582" y="1386"/>
                  </a:lnTo>
                  <a:lnTo>
                    <a:pt x="588" y="1374"/>
                  </a:lnTo>
                  <a:lnTo>
                    <a:pt x="594" y="1302"/>
                  </a:lnTo>
                  <a:lnTo>
                    <a:pt x="600" y="1296"/>
                  </a:lnTo>
                  <a:lnTo>
                    <a:pt x="600" y="1260"/>
                  </a:lnTo>
                  <a:lnTo>
                    <a:pt x="606" y="1230"/>
                  </a:lnTo>
                  <a:lnTo>
                    <a:pt x="612" y="1230"/>
                  </a:lnTo>
                  <a:lnTo>
                    <a:pt x="618" y="1242"/>
                  </a:lnTo>
                </a:path>
              </a:pathLst>
            </a:cu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8105004" y="2694931"/>
              <a:ext cx="736507" cy="957479"/>
            </a:xfrm>
            <a:custGeom>
              <a:rect b="b" l="l" r="r" t="t"/>
              <a:pathLst>
                <a:path extrusionOk="0" h="960" w="594">
                  <a:moveTo>
                    <a:pt x="0" y="828"/>
                  </a:moveTo>
                  <a:lnTo>
                    <a:pt x="6" y="870"/>
                  </a:lnTo>
                  <a:lnTo>
                    <a:pt x="6" y="900"/>
                  </a:lnTo>
                  <a:lnTo>
                    <a:pt x="12" y="894"/>
                  </a:lnTo>
                  <a:lnTo>
                    <a:pt x="18" y="930"/>
                  </a:lnTo>
                  <a:lnTo>
                    <a:pt x="24" y="960"/>
                  </a:lnTo>
                  <a:lnTo>
                    <a:pt x="24" y="948"/>
                  </a:lnTo>
                  <a:lnTo>
                    <a:pt x="30" y="960"/>
                  </a:lnTo>
                  <a:lnTo>
                    <a:pt x="36" y="954"/>
                  </a:lnTo>
                  <a:lnTo>
                    <a:pt x="42" y="960"/>
                  </a:lnTo>
                  <a:lnTo>
                    <a:pt x="48" y="924"/>
                  </a:lnTo>
                  <a:lnTo>
                    <a:pt x="48" y="918"/>
                  </a:lnTo>
                  <a:lnTo>
                    <a:pt x="54" y="870"/>
                  </a:lnTo>
                  <a:lnTo>
                    <a:pt x="60" y="876"/>
                  </a:lnTo>
                  <a:lnTo>
                    <a:pt x="66" y="840"/>
                  </a:lnTo>
                  <a:lnTo>
                    <a:pt x="66" y="822"/>
                  </a:lnTo>
                  <a:lnTo>
                    <a:pt x="72" y="816"/>
                  </a:lnTo>
                  <a:lnTo>
                    <a:pt x="78" y="768"/>
                  </a:lnTo>
                  <a:lnTo>
                    <a:pt x="84" y="696"/>
                  </a:lnTo>
                  <a:lnTo>
                    <a:pt x="90" y="636"/>
                  </a:lnTo>
                  <a:lnTo>
                    <a:pt x="90" y="570"/>
                  </a:lnTo>
                  <a:lnTo>
                    <a:pt x="96" y="540"/>
                  </a:lnTo>
                  <a:lnTo>
                    <a:pt x="102" y="558"/>
                  </a:lnTo>
                  <a:lnTo>
                    <a:pt x="108" y="522"/>
                  </a:lnTo>
                  <a:lnTo>
                    <a:pt x="108" y="594"/>
                  </a:lnTo>
                  <a:lnTo>
                    <a:pt x="114" y="630"/>
                  </a:lnTo>
                  <a:lnTo>
                    <a:pt x="120" y="648"/>
                  </a:lnTo>
                  <a:lnTo>
                    <a:pt x="126" y="678"/>
                  </a:lnTo>
                  <a:lnTo>
                    <a:pt x="132" y="696"/>
                  </a:lnTo>
                  <a:lnTo>
                    <a:pt x="132" y="672"/>
                  </a:lnTo>
                  <a:lnTo>
                    <a:pt x="138" y="666"/>
                  </a:lnTo>
                  <a:lnTo>
                    <a:pt x="144" y="660"/>
                  </a:lnTo>
                  <a:lnTo>
                    <a:pt x="150" y="630"/>
                  </a:lnTo>
                  <a:lnTo>
                    <a:pt x="150" y="618"/>
                  </a:lnTo>
                  <a:lnTo>
                    <a:pt x="156" y="588"/>
                  </a:lnTo>
                  <a:lnTo>
                    <a:pt x="162" y="552"/>
                  </a:lnTo>
                  <a:lnTo>
                    <a:pt x="168" y="516"/>
                  </a:lnTo>
                  <a:lnTo>
                    <a:pt x="168" y="498"/>
                  </a:lnTo>
                  <a:lnTo>
                    <a:pt x="174" y="480"/>
                  </a:lnTo>
                  <a:lnTo>
                    <a:pt x="180" y="426"/>
                  </a:lnTo>
                  <a:lnTo>
                    <a:pt x="186" y="408"/>
                  </a:lnTo>
                  <a:lnTo>
                    <a:pt x="192" y="372"/>
                  </a:lnTo>
                  <a:lnTo>
                    <a:pt x="198" y="372"/>
                  </a:lnTo>
                  <a:lnTo>
                    <a:pt x="204" y="312"/>
                  </a:lnTo>
                  <a:lnTo>
                    <a:pt x="210" y="300"/>
                  </a:lnTo>
                  <a:lnTo>
                    <a:pt x="210" y="270"/>
                  </a:lnTo>
                  <a:lnTo>
                    <a:pt x="216" y="246"/>
                  </a:lnTo>
                  <a:lnTo>
                    <a:pt x="222" y="216"/>
                  </a:lnTo>
                  <a:lnTo>
                    <a:pt x="228" y="210"/>
                  </a:lnTo>
                  <a:lnTo>
                    <a:pt x="234" y="192"/>
                  </a:lnTo>
                  <a:lnTo>
                    <a:pt x="234" y="168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32"/>
                  </a:lnTo>
                  <a:lnTo>
                    <a:pt x="252" y="114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26"/>
                  </a:lnTo>
                  <a:lnTo>
                    <a:pt x="270" y="150"/>
                  </a:lnTo>
                  <a:lnTo>
                    <a:pt x="276" y="156"/>
                  </a:lnTo>
                  <a:lnTo>
                    <a:pt x="282" y="162"/>
                  </a:lnTo>
                  <a:lnTo>
                    <a:pt x="288" y="180"/>
                  </a:lnTo>
                  <a:lnTo>
                    <a:pt x="294" y="198"/>
                  </a:lnTo>
                  <a:lnTo>
                    <a:pt x="294" y="228"/>
                  </a:lnTo>
                  <a:lnTo>
                    <a:pt x="300" y="216"/>
                  </a:lnTo>
                  <a:lnTo>
                    <a:pt x="306" y="240"/>
                  </a:lnTo>
                  <a:lnTo>
                    <a:pt x="312" y="246"/>
                  </a:lnTo>
                  <a:lnTo>
                    <a:pt x="312" y="288"/>
                  </a:lnTo>
                  <a:lnTo>
                    <a:pt x="318" y="294"/>
                  </a:lnTo>
                  <a:lnTo>
                    <a:pt x="324" y="336"/>
                  </a:lnTo>
                  <a:lnTo>
                    <a:pt x="330" y="360"/>
                  </a:lnTo>
                  <a:lnTo>
                    <a:pt x="330" y="348"/>
                  </a:lnTo>
                  <a:lnTo>
                    <a:pt x="336" y="372"/>
                  </a:lnTo>
                  <a:lnTo>
                    <a:pt x="342" y="360"/>
                  </a:lnTo>
                  <a:lnTo>
                    <a:pt x="348" y="366"/>
                  </a:lnTo>
                  <a:lnTo>
                    <a:pt x="354" y="390"/>
                  </a:lnTo>
                  <a:lnTo>
                    <a:pt x="354" y="372"/>
                  </a:lnTo>
                  <a:lnTo>
                    <a:pt x="360" y="324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72" y="288"/>
                  </a:lnTo>
                  <a:lnTo>
                    <a:pt x="378" y="252"/>
                  </a:lnTo>
                  <a:lnTo>
                    <a:pt x="384" y="234"/>
                  </a:lnTo>
                  <a:lnTo>
                    <a:pt x="390" y="222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38"/>
                  </a:lnTo>
                  <a:lnTo>
                    <a:pt x="414" y="102"/>
                  </a:lnTo>
                  <a:lnTo>
                    <a:pt x="420" y="96"/>
                  </a:lnTo>
                  <a:lnTo>
                    <a:pt x="426" y="120"/>
                  </a:lnTo>
                  <a:lnTo>
                    <a:pt x="426" y="132"/>
                  </a:lnTo>
                  <a:lnTo>
                    <a:pt x="432" y="114"/>
                  </a:lnTo>
                  <a:lnTo>
                    <a:pt x="438" y="108"/>
                  </a:lnTo>
                  <a:lnTo>
                    <a:pt x="444" y="78"/>
                  </a:lnTo>
                  <a:lnTo>
                    <a:pt x="450" y="102"/>
                  </a:lnTo>
                  <a:lnTo>
                    <a:pt x="450" y="108"/>
                  </a:lnTo>
                  <a:lnTo>
                    <a:pt x="456" y="66"/>
                  </a:lnTo>
                  <a:lnTo>
                    <a:pt x="462" y="36"/>
                  </a:lnTo>
                  <a:lnTo>
                    <a:pt x="468" y="42"/>
                  </a:lnTo>
                  <a:lnTo>
                    <a:pt x="468" y="60"/>
                  </a:lnTo>
                  <a:lnTo>
                    <a:pt x="474" y="96"/>
                  </a:lnTo>
                  <a:lnTo>
                    <a:pt x="480" y="102"/>
                  </a:lnTo>
                  <a:lnTo>
                    <a:pt x="486" y="138"/>
                  </a:lnTo>
                  <a:lnTo>
                    <a:pt x="486" y="150"/>
                  </a:lnTo>
                  <a:lnTo>
                    <a:pt x="492" y="162"/>
                  </a:lnTo>
                  <a:lnTo>
                    <a:pt x="498" y="132"/>
                  </a:lnTo>
                  <a:lnTo>
                    <a:pt x="504" y="138"/>
                  </a:lnTo>
                  <a:lnTo>
                    <a:pt x="504" y="144"/>
                  </a:lnTo>
                  <a:lnTo>
                    <a:pt x="510" y="108"/>
                  </a:lnTo>
                  <a:lnTo>
                    <a:pt x="516" y="78"/>
                  </a:lnTo>
                  <a:lnTo>
                    <a:pt x="522" y="60"/>
                  </a:lnTo>
                  <a:lnTo>
                    <a:pt x="522" y="24"/>
                  </a:lnTo>
                  <a:lnTo>
                    <a:pt x="528" y="24"/>
                  </a:lnTo>
                  <a:lnTo>
                    <a:pt x="534" y="0"/>
                  </a:lnTo>
                  <a:lnTo>
                    <a:pt x="540" y="30"/>
                  </a:lnTo>
                  <a:lnTo>
                    <a:pt x="540" y="12"/>
                  </a:lnTo>
                  <a:lnTo>
                    <a:pt x="546" y="48"/>
                  </a:lnTo>
                  <a:lnTo>
                    <a:pt x="552" y="84"/>
                  </a:lnTo>
                  <a:lnTo>
                    <a:pt x="558" y="132"/>
                  </a:lnTo>
                  <a:lnTo>
                    <a:pt x="564" y="234"/>
                  </a:lnTo>
                  <a:lnTo>
                    <a:pt x="564" y="276"/>
                  </a:lnTo>
                  <a:lnTo>
                    <a:pt x="570" y="378"/>
                  </a:lnTo>
                  <a:lnTo>
                    <a:pt x="576" y="456"/>
                  </a:lnTo>
                  <a:lnTo>
                    <a:pt x="582" y="504"/>
                  </a:lnTo>
                  <a:lnTo>
                    <a:pt x="582" y="558"/>
                  </a:lnTo>
                  <a:lnTo>
                    <a:pt x="588" y="588"/>
                  </a:lnTo>
                  <a:lnTo>
                    <a:pt x="594" y="654"/>
                  </a:lnTo>
                </a:path>
              </a:pathLst>
            </a:cu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8841511" y="2509420"/>
              <a:ext cx="714189" cy="1555903"/>
            </a:xfrm>
            <a:custGeom>
              <a:rect b="b" l="l" r="r" t="t"/>
              <a:pathLst>
                <a:path extrusionOk="0" h="1560" w="576">
                  <a:moveTo>
                    <a:pt x="0" y="840"/>
                  </a:moveTo>
                  <a:lnTo>
                    <a:pt x="6" y="882"/>
                  </a:lnTo>
                  <a:lnTo>
                    <a:pt x="6" y="894"/>
                  </a:lnTo>
                  <a:lnTo>
                    <a:pt x="12" y="918"/>
                  </a:lnTo>
                  <a:lnTo>
                    <a:pt x="18" y="930"/>
                  </a:lnTo>
                  <a:lnTo>
                    <a:pt x="24" y="942"/>
                  </a:lnTo>
                  <a:lnTo>
                    <a:pt x="24" y="930"/>
                  </a:lnTo>
                  <a:lnTo>
                    <a:pt x="30" y="942"/>
                  </a:lnTo>
                  <a:lnTo>
                    <a:pt x="36" y="930"/>
                  </a:lnTo>
                  <a:lnTo>
                    <a:pt x="42" y="942"/>
                  </a:lnTo>
                  <a:lnTo>
                    <a:pt x="42" y="924"/>
                  </a:lnTo>
                  <a:lnTo>
                    <a:pt x="48" y="894"/>
                  </a:lnTo>
                  <a:lnTo>
                    <a:pt x="54" y="882"/>
                  </a:lnTo>
                  <a:lnTo>
                    <a:pt x="60" y="858"/>
                  </a:lnTo>
                  <a:lnTo>
                    <a:pt x="60" y="840"/>
                  </a:lnTo>
                  <a:lnTo>
                    <a:pt x="66" y="870"/>
                  </a:lnTo>
                  <a:lnTo>
                    <a:pt x="72" y="918"/>
                  </a:lnTo>
                  <a:lnTo>
                    <a:pt x="78" y="930"/>
                  </a:lnTo>
                  <a:lnTo>
                    <a:pt x="78" y="966"/>
                  </a:lnTo>
                  <a:lnTo>
                    <a:pt x="84" y="996"/>
                  </a:lnTo>
                  <a:lnTo>
                    <a:pt x="90" y="1032"/>
                  </a:lnTo>
                  <a:lnTo>
                    <a:pt x="96" y="1038"/>
                  </a:lnTo>
                  <a:lnTo>
                    <a:pt x="96" y="1068"/>
                  </a:lnTo>
                  <a:lnTo>
                    <a:pt x="102" y="1026"/>
                  </a:lnTo>
                  <a:lnTo>
                    <a:pt x="108" y="1068"/>
                  </a:lnTo>
                  <a:lnTo>
                    <a:pt x="114" y="1086"/>
                  </a:lnTo>
                  <a:lnTo>
                    <a:pt x="114" y="1116"/>
                  </a:lnTo>
                  <a:lnTo>
                    <a:pt x="120" y="1122"/>
                  </a:lnTo>
                  <a:lnTo>
                    <a:pt x="126" y="1104"/>
                  </a:lnTo>
                  <a:lnTo>
                    <a:pt x="132" y="1104"/>
                  </a:lnTo>
                  <a:lnTo>
                    <a:pt x="132" y="1092"/>
                  </a:lnTo>
                  <a:lnTo>
                    <a:pt x="138" y="1152"/>
                  </a:lnTo>
                  <a:lnTo>
                    <a:pt x="144" y="1140"/>
                  </a:lnTo>
                  <a:lnTo>
                    <a:pt x="150" y="1122"/>
                  </a:lnTo>
                  <a:lnTo>
                    <a:pt x="150" y="1128"/>
                  </a:lnTo>
                  <a:lnTo>
                    <a:pt x="156" y="1122"/>
                  </a:lnTo>
                  <a:lnTo>
                    <a:pt x="162" y="1140"/>
                  </a:lnTo>
                  <a:lnTo>
                    <a:pt x="168" y="1152"/>
                  </a:lnTo>
                  <a:lnTo>
                    <a:pt x="168" y="1116"/>
                  </a:lnTo>
                  <a:lnTo>
                    <a:pt x="174" y="1110"/>
                  </a:lnTo>
                  <a:lnTo>
                    <a:pt x="180" y="1086"/>
                  </a:lnTo>
                  <a:lnTo>
                    <a:pt x="186" y="1056"/>
                  </a:lnTo>
                  <a:lnTo>
                    <a:pt x="186" y="1050"/>
                  </a:lnTo>
                  <a:lnTo>
                    <a:pt x="192" y="1032"/>
                  </a:lnTo>
                  <a:lnTo>
                    <a:pt x="198" y="972"/>
                  </a:lnTo>
                  <a:lnTo>
                    <a:pt x="204" y="960"/>
                  </a:lnTo>
                  <a:lnTo>
                    <a:pt x="204" y="924"/>
                  </a:lnTo>
                  <a:lnTo>
                    <a:pt x="210" y="876"/>
                  </a:lnTo>
                  <a:lnTo>
                    <a:pt x="216" y="876"/>
                  </a:lnTo>
                  <a:lnTo>
                    <a:pt x="222" y="906"/>
                  </a:lnTo>
                  <a:lnTo>
                    <a:pt x="222" y="864"/>
                  </a:lnTo>
                  <a:lnTo>
                    <a:pt x="228" y="918"/>
                  </a:lnTo>
                  <a:lnTo>
                    <a:pt x="234" y="942"/>
                  </a:lnTo>
                  <a:lnTo>
                    <a:pt x="240" y="960"/>
                  </a:lnTo>
                  <a:lnTo>
                    <a:pt x="240" y="942"/>
                  </a:lnTo>
                  <a:lnTo>
                    <a:pt x="246" y="930"/>
                  </a:lnTo>
                  <a:lnTo>
                    <a:pt x="252" y="834"/>
                  </a:lnTo>
                  <a:lnTo>
                    <a:pt x="258" y="804"/>
                  </a:lnTo>
                  <a:lnTo>
                    <a:pt x="258" y="720"/>
                  </a:lnTo>
                  <a:lnTo>
                    <a:pt x="264" y="624"/>
                  </a:lnTo>
                  <a:lnTo>
                    <a:pt x="270" y="534"/>
                  </a:lnTo>
                  <a:lnTo>
                    <a:pt x="276" y="420"/>
                  </a:lnTo>
                  <a:lnTo>
                    <a:pt x="276" y="342"/>
                  </a:lnTo>
                  <a:lnTo>
                    <a:pt x="282" y="258"/>
                  </a:lnTo>
                  <a:lnTo>
                    <a:pt x="288" y="174"/>
                  </a:lnTo>
                  <a:lnTo>
                    <a:pt x="294" y="96"/>
                  </a:lnTo>
                  <a:lnTo>
                    <a:pt x="294" y="60"/>
                  </a:lnTo>
                  <a:lnTo>
                    <a:pt x="300" y="18"/>
                  </a:lnTo>
                  <a:lnTo>
                    <a:pt x="306" y="0"/>
                  </a:lnTo>
                  <a:lnTo>
                    <a:pt x="312" y="12"/>
                  </a:lnTo>
                  <a:lnTo>
                    <a:pt x="312" y="24"/>
                  </a:lnTo>
                  <a:lnTo>
                    <a:pt x="318" y="90"/>
                  </a:lnTo>
                  <a:lnTo>
                    <a:pt x="324" y="138"/>
                  </a:lnTo>
                  <a:lnTo>
                    <a:pt x="324" y="162"/>
                  </a:lnTo>
                  <a:lnTo>
                    <a:pt x="330" y="192"/>
                  </a:lnTo>
                  <a:lnTo>
                    <a:pt x="336" y="282"/>
                  </a:lnTo>
                  <a:lnTo>
                    <a:pt x="342" y="282"/>
                  </a:lnTo>
                  <a:lnTo>
                    <a:pt x="342" y="300"/>
                  </a:lnTo>
                  <a:lnTo>
                    <a:pt x="348" y="354"/>
                  </a:lnTo>
                  <a:lnTo>
                    <a:pt x="354" y="390"/>
                  </a:lnTo>
                  <a:lnTo>
                    <a:pt x="360" y="438"/>
                  </a:lnTo>
                  <a:lnTo>
                    <a:pt x="360" y="540"/>
                  </a:lnTo>
                  <a:lnTo>
                    <a:pt x="366" y="624"/>
                  </a:lnTo>
                  <a:lnTo>
                    <a:pt x="372" y="678"/>
                  </a:lnTo>
                  <a:lnTo>
                    <a:pt x="378" y="750"/>
                  </a:lnTo>
                  <a:lnTo>
                    <a:pt x="378" y="828"/>
                  </a:lnTo>
                  <a:lnTo>
                    <a:pt x="384" y="894"/>
                  </a:lnTo>
                  <a:lnTo>
                    <a:pt x="390" y="936"/>
                  </a:lnTo>
                  <a:lnTo>
                    <a:pt x="396" y="978"/>
                  </a:lnTo>
                  <a:lnTo>
                    <a:pt x="396" y="1026"/>
                  </a:lnTo>
                  <a:lnTo>
                    <a:pt x="402" y="1068"/>
                  </a:lnTo>
                  <a:lnTo>
                    <a:pt x="408" y="1080"/>
                  </a:lnTo>
                  <a:lnTo>
                    <a:pt x="414" y="1116"/>
                  </a:lnTo>
                  <a:lnTo>
                    <a:pt x="420" y="1134"/>
                  </a:lnTo>
                  <a:lnTo>
                    <a:pt x="426" y="1122"/>
                  </a:lnTo>
                  <a:lnTo>
                    <a:pt x="432" y="1140"/>
                  </a:lnTo>
                  <a:lnTo>
                    <a:pt x="432" y="1146"/>
                  </a:lnTo>
                  <a:lnTo>
                    <a:pt x="438" y="1170"/>
                  </a:lnTo>
                  <a:lnTo>
                    <a:pt x="444" y="1176"/>
                  </a:lnTo>
                  <a:lnTo>
                    <a:pt x="444" y="1182"/>
                  </a:lnTo>
                  <a:lnTo>
                    <a:pt x="450" y="1254"/>
                  </a:lnTo>
                  <a:lnTo>
                    <a:pt x="456" y="1272"/>
                  </a:lnTo>
                  <a:lnTo>
                    <a:pt x="462" y="1332"/>
                  </a:lnTo>
                  <a:lnTo>
                    <a:pt x="462" y="1368"/>
                  </a:lnTo>
                  <a:lnTo>
                    <a:pt x="468" y="1422"/>
                  </a:lnTo>
                  <a:lnTo>
                    <a:pt x="474" y="1440"/>
                  </a:lnTo>
                  <a:lnTo>
                    <a:pt x="480" y="1458"/>
                  </a:lnTo>
                  <a:lnTo>
                    <a:pt x="480" y="1476"/>
                  </a:lnTo>
                  <a:lnTo>
                    <a:pt x="486" y="1458"/>
                  </a:lnTo>
                  <a:lnTo>
                    <a:pt x="492" y="1446"/>
                  </a:lnTo>
                  <a:lnTo>
                    <a:pt x="498" y="1440"/>
                  </a:lnTo>
                  <a:lnTo>
                    <a:pt x="498" y="1458"/>
                  </a:lnTo>
                  <a:lnTo>
                    <a:pt x="504" y="1464"/>
                  </a:lnTo>
                  <a:lnTo>
                    <a:pt x="510" y="1470"/>
                  </a:lnTo>
                  <a:lnTo>
                    <a:pt x="516" y="1476"/>
                  </a:lnTo>
                  <a:lnTo>
                    <a:pt x="522" y="1470"/>
                  </a:lnTo>
                  <a:lnTo>
                    <a:pt x="528" y="1482"/>
                  </a:lnTo>
                  <a:lnTo>
                    <a:pt x="528" y="1512"/>
                  </a:lnTo>
                  <a:lnTo>
                    <a:pt x="534" y="1512"/>
                  </a:lnTo>
                  <a:lnTo>
                    <a:pt x="540" y="1542"/>
                  </a:lnTo>
                  <a:lnTo>
                    <a:pt x="546" y="1518"/>
                  </a:lnTo>
                  <a:lnTo>
                    <a:pt x="546" y="1536"/>
                  </a:lnTo>
                  <a:lnTo>
                    <a:pt x="552" y="1548"/>
                  </a:lnTo>
                  <a:lnTo>
                    <a:pt x="558" y="1542"/>
                  </a:lnTo>
                  <a:lnTo>
                    <a:pt x="564" y="1560"/>
                  </a:lnTo>
                  <a:lnTo>
                    <a:pt x="564" y="1548"/>
                  </a:lnTo>
                  <a:lnTo>
                    <a:pt x="570" y="1536"/>
                  </a:lnTo>
                  <a:lnTo>
                    <a:pt x="576" y="1542"/>
                  </a:lnTo>
                </a:path>
              </a:pathLst>
            </a:cu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9555700" y="2988159"/>
              <a:ext cx="676992" cy="1071179"/>
            </a:xfrm>
            <a:custGeom>
              <a:rect b="b" l="l" r="r" t="t"/>
              <a:pathLst>
                <a:path extrusionOk="0" h="1074" w="546">
                  <a:moveTo>
                    <a:pt x="0" y="1062"/>
                  </a:moveTo>
                  <a:lnTo>
                    <a:pt x="0" y="1074"/>
                  </a:lnTo>
                  <a:lnTo>
                    <a:pt x="6" y="1050"/>
                  </a:lnTo>
                  <a:lnTo>
                    <a:pt x="12" y="1068"/>
                  </a:lnTo>
                  <a:lnTo>
                    <a:pt x="18" y="1038"/>
                  </a:lnTo>
                  <a:lnTo>
                    <a:pt x="18" y="1068"/>
                  </a:lnTo>
                  <a:lnTo>
                    <a:pt x="24" y="1050"/>
                  </a:lnTo>
                  <a:lnTo>
                    <a:pt x="30" y="1038"/>
                  </a:lnTo>
                  <a:lnTo>
                    <a:pt x="36" y="1020"/>
                  </a:lnTo>
                  <a:lnTo>
                    <a:pt x="36" y="1032"/>
                  </a:lnTo>
                  <a:lnTo>
                    <a:pt x="42" y="1032"/>
                  </a:lnTo>
                  <a:lnTo>
                    <a:pt x="48" y="1032"/>
                  </a:lnTo>
                  <a:lnTo>
                    <a:pt x="54" y="1020"/>
                  </a:lnTo>
                  <a:lnTo>
                    <a:pt x="54" y="1026"/>
                  </a:lnTo>
                  <a:lnTo>
                    <a:pt x="60" y="990"/>
                  </a:lnTo>
                  <a:lnTo>
                    <a:pt x="66" y="990"/>
                  </a:lnTo>
                  <a:lnTo>
                    <a:pt x="66" y="972"/>
                  </a:lnTo>
                  <a:lnTo>
                    <a:pt x="72" y="948"/>
                  </a:lnTo>
                  <a:lnTo>
                    <a:pt x="78" y="954"/>
                  </a:lnTo>
                  <a:lnTo>
                    <a:pt x="84" y="954"/>
                  </a:lnTo>
                  <a:lnTo>
                    <a:pt x="84" y="978"/>
                  </a:lnTo>
                  <a:lnTo>
                    <a:pt x="90" y="948"/>
                  </a:lnTo>
                  <a:lnTo>
                    <a:pt x="96" y="960"/>
                  </a:lnTo>
                  <a:lnTo>
                    <a:pt x="102" y="936"/>
                  </a:lnTo>
                  <a:lnTo>
                    <a:pt x="102" y="954"/>
                  </a:lnTo>
                  <a:lnTo>
                    <a:pt x="108" y="948"/>
                  </a:lnTo>
                  <a:lnTo>
                    <a:pt x="114" y="930"/>
                  </a:lnTo>
                  <a:lnTo>
                    <a:pt x="114" y="912"/>
                  </a:lnTo>
                  <a:lnTo>
                    <a:pt x="120" y="870"/>
                  </a:lnTo>
                  <a:lnTo>
                    <a:pt x="126" y="840"/>
                  </a:lnTo>
                  <a:lnTo>
                    <a:pt x="132" y="840"/>
                  </a:lnTo>
                  <a:lnTo>
                    <a:pt x="132" y="786"/>
                  </a:lnTo>
                  <a:lnTo>
                    <a:pt x="138" y="780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50" y="732"/>
                  </a:lnTo>
                  <a:lnTo>
                    <a:pt x="156" y="726"/>
                  </a:lnTo>
                  <a:lnTo>
                    <a:pt x="162" y="702"/>
                  </a:lnTo>
                  <a:lnTo>
                    <a:pt x="162" y="720"/>
                  </a:lnTo>
                  <a:lnTo>
                    <a:pt x="168" y="726"/>
                  </a:lnTo>
                  <a:lnTo>
                    <a:pt x="174" y="750"/>
                  </a:lnTo>
                  <a:lnTo>
                    <a:pt x="180" y="732"/>
                  </a:lnTo>
                  <a:lnTo>
                    <a:pt x="180" y="786"/>
                  </a:lnTo>
                  <a:lnTo>
                    <a:pt x="186" y="798"/>
                  </a:lnTo>
                  <a:lnTo>
                    <a:pt x="192" y="804"/>
                  </a:lnTo>
                  <a:lnTo>
                    <a:pt x="198" y="840"/>
                  </a:lnTo>
                  <a:lnTo>
                    <a:pt x="198" y="870"/>
                  </a:lnTo>
                  <a:lnTo>
                    <a:pt x="204" y="852"/>
                  </a:lnTo>
                  <a:lnTo>
                    <a:pt x="210" y="876"/>
                  </a:lnTo>
                  <a:lnTo>
                    <a:pt x="210" y="816"/>
                  </a:lnTo>
                  <a:lnTo>
                    <a:pt x="216" y="804"/>
                  </a:lnTo>
                  <a:lnTo>
                    <a:pt x="222" y="804"/>
                  </a:lnTo>
                  <a:lnTo>
                    <a:pt x="228" y="798"/>
                  </a:lnTo>
                  <a:lnTo>
                    <a:pt x="228" y="744"/>
                  </a:lnTo>
                  <a:lnTo>
                    <a:pt x="234" y="726"/>
                  </a:lnTo>
                  <a:lnTo>
                    <a:pt x="240" y="678"/>
                  </a:lnTo>
                  <a:lnTo>
                    <a:pt x="240" y="654"/>
                  </a:lnTo>
                  <a:lnTo>
                    <a:pt x="246" y="654"/>
                  </a:lnTo>
                  <a:lnTo>
                    <a:pt x="252" y="624"/>
                  </a:lnTo>
                  <a:lnTo>
                    <a:pt x="258" y="654"/>
                  </a:lnTo>
                  <a:lnTo>
                    <a:pt x="258" y="690"/>
                  </a:lnTo>
                  <a:lnTo>
                    <a:pt x="264" y="678"/>
                  </a:lnTo>
                  <a:lnTo>
                    <a:pt x="270" y="666"/>
                  </a:lnTo>
                  <a:lnTo>
                    <a:pt x="276" y="672"/>
                  </a:lnTo>
                  <a:lnTo>
                    <a:pt x="276" y="624"/>
                  </a:lnTo>
                  <a:lnTo>
                    <a:pt x="282" y="582"/>
                  </a:lnTo>
                  <a:lnTo>
                    <a:pt x="288" y="594"/>
                  </a:lnTo>
                  <a:lnTo>
                    <a:pt x="288" y="624"/>
                  </a:lnTo>
                  <a:lnTo>
                    <a:pt x="294" y="606"/>
                  </a:lnTo>
                  <a:lnTo>
                    <a:pt x="300" y="654"/>
                  </a:lnTo>
                  <a:lnTo>
                    <a:pt x="306" y="618"/>
                  </a:lnTo>
                  <a:lnTo>
                    <a:pt x="306" y="642"/>
                  </a:lnTo>
                  <a:lnTo>
                    <a:pt x="312" y="648"/>
                  </a:lnTo>
                  <a:lnTo>
                    <a:pt x="318" y="624"/>
                  </a:lnTo>
                  <a:lnTo>
                    <a:pt x="318" y="606"/>
                  </a:lnTo>
                  <a:lnTo>
                    <a:pt x="324" y="618"/>
                  </a:lnTo>
                  <a:lnTo>
                    <a:pt x="330" y="582"/>
                  </a:lnTo>
                  <a:lnTo>
                    <a:pt x="336" y="564"/>
                  </a:lnTo>
                  <a:lnTo>
                    <a:pt x="336" y="558"/>
                  </a:lnTo>
                  <a:lnTo>
                    <a:pt x="342" y="522"/>
                  </a:lnTo>
                  <a:lnTo>
                    <a:pt x="348" y="492"/>
                  </a:lnTo>
                  <a:lnTo>
                    <a:pt x="348" y="468"/>
                  </a:lnTo>
                  <a:lnTo>
                    <a:pt x="354" y="462"/>
                  </a:lnTo>
                  <a:lnTo>
                    <a:pt x="360" y="426"/>
                  </a:lnTo>
                  <a:lnTo>
                    <a:pt x="366" y="378"/>
                  </a:lnTo>
                  <a:lnTo>
                    <a:pt x="366" y="366"/>
                  </a:lnTo>
                  <a:lnTo>
                    <a:pt x="372" y="294"/>
                  </a:lnTo>
                  <a:lnTo>
                    <a:pt x="378" y="276"/>
                  </a:lnTo>
                  <a:lnTo>
                    <a:pt x="378" y="252"/>
                  </a:lnTo>
                  <a:lnTo>
                    <a:pt x="384" y="180"/>
                  </a:lnTo>
                  <a:lnTo>
                    <a:pt x="390" y="156"/>
                  </a:lnTo>
                  <a:lnTo>
                    <a:pt x="396" y="138"/>
                  </a:lnTo>
                  <a:lnTo>
                    <a:pt x="396" y="90"/>
                  </a:lnTo>
                  <a:lnTo>
                    <a:pt x="402" y="96"/>
                  </a:lnTo>
                  <a:lnTo>
                    <a:pt x="408" y="36"/>
                  </a:lnTo>
                  <a:lnTo>
                    <a:pt x="420" y="12"/>
                  </a:lnTo>
                  <a:lnTo>
                    <a:pt x="414" y="12"/>
                  </a:lnTo>
                  <a:lnTo>
                    <a:pt x="420" y="12"/>
                  </a:lnTo>
                  <a:lnTo>
                    <a:pt x="426" y="18"/>
                  </a:lnTo>
                  <a:lnTo>
                    <a:pt x="426" y="0"/>
                  </a:lnTo>
                  <a:lnTo>
                    <a:pt x="432" y="18"/>
                  </a:lnTo>
                  <a:lnTo>
                    <a:pt x="438" y="42"/>
                  </a:lnTo>
                  <a:lnTo>
                    <a:pt x="444" y="54"/>
                  </a:lnTo>
                  <a:lnTo>
                    <a:pt x="444" y="48"/>
                  </a:lnTo>
                  <a:lnTo>
                    <a:pt x="450" y="42"/>
                  </a:lnTo>
                  <a:lnTo>
                    <a:pt x="456" y="90"/>
                  </a:lnTo>
                  <a:lnTo>
                    <a:pt x="456" y="108"/>
                  </a:lnTo>
                  <a:lnTo>
                    <a:pt x="462" y="120"/>
                  </a:lnTo>
                  <a:lnTo>
                    <a:pt x="468" y="126"/>
                  </a:lnTo>
                  <a:lnTo>
                    <a:pt x="468" y="162"/>
                  </a:lnTo>
                  <a:lnTo>
                    <a:pt x="474" y="222"/>
                  </a:lnTo>
                  <a:lnTo>
                    <a:pt x="480" y="252"/>
                  </a:lnTo>
                  <a:lnTo>
                    <a:pt x="486" y="276"/>
                  </a:lnTo>
                  <a:lnTo>
                    <a:pt x="486" y="312"/>
                  </a:lnTo>
                  <a:lnTo>
                    <a:pt x="492" y="348"/>
                  </a:lnTo>
                  <a:lnTo>
                    <a:pt x="498" y="372"/>
                  </a:lnTo>
                  <a:lnTo>
                    <a:pt x="498" y="402"/>
                  </a:lnTo>
                  <a:lnTo>
                    <a:pt x="504" y="456"/>
                  </a:lnTo>
                  <a:lnTo>
                    <a:pt x="510" y="492"/>
                  </a:lnTo>
                  <a:lnTo>
                    <a:pt x="516" y="540"/>
                  </a:lnTo>
                  <a:lnTo>
                    <a:pt x="516" y="570"/>
                  </a:lnTo>
                  <a:lnTo>
                    <a:pt x="522" y="582"/>
                  </a:lnTo>
                  <a:lnTo>
                    <a:pt x="528" y="618"/>
                  </a:lnTo>
                  <a:lnTo>
                    <a:pt x="528" y="648"/>
                  </a:lnTo>
                  <a:lnTo>
                    <a:pt x="534" y="702"/>
                  </a:lnTo>
                  <a:lnTo>
                    <a:pt x="540" y="732"/>
                  </a:lnTo>
                  <a:lnTo>
                    <a:pt x="546" y="768"/>
                  </a:lnTo>
                  <a:lnTo>
                    <a:pt x="546" y="798"/>
                  </a:lnTo>
                </a:path>
              </a:pathLst>
            </a:cu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10232692" y="3784063"/>
              <a:ext cx="431489" cy="353070"/>
            </a:xfrm>
            <a:custGeom>
              <a:rect b="b" l="l" r="r" t="t"/>
              <a:pathLst>
                <a:path extrusionOk="0" h="354" w="348">
                  <a:moveTo>
                    <a:pt x="0" y="0"/>
                  </a:move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8" y="114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0" y="162"/>
                  </a:lnTo>
                  <a:lnTo>
                    <a:pt x="36" y="168"/>
                  </a:lnTo>
                  <a:lnTo>
                    <a:pt x="42" y="180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72" y="234"/>
                  </a:lnTo>
                  <a:lnTo>
                    <a:pt x="72" y="252"/>
                  </a:lnTo>
                  <a:lnTo>
                    <a:pt x="78" y="240"/>
                  </a:lnTo>
                  <a:lnTo>
                    <a:pt x="84" y="270"/>
                  </a:lnTo>
                  <a:lnTo>
                    <a:pt x="84" y="252"/>
                  </a:lnTo>
                  <a:lnTo>
                    <a:pt x="90" y="258"/>
                  </a:lnTo>
                  <a:lnTo>
                    <a:pt x="96" y="258"/>
                  </a:lnTo>
                  <a:lnTo>
                    <a:pt x="102" y="288"/>
                  </a:lnTo>
                  <a:lnTo>
                    <a:pt x="102" y="306"/>
                  </a:lnTo>
                  <a:lnTo>
                    <a:pt x="108" y="294"/>
                  </a:lnTo>
                  <a:lnTo>
                    <a:pt x="114" y="282"/>
                  </a:lnTo>
                  <a:lnTo>
                    <a:pt x="114" y="276"/>
                  </a:lnTo>
                  <a:lnTo>
                    <a:pt x="120" y="306"/>
                  </a:lnTo>
                  <a:lnTo>
                    <a:pt x="126" y="306"/>
                  </a:lnTo>
                  <a:lnTo>
                    <a:pt x="132" y="288"/>
                  </a:lnTo>
                  <a:lnTo>
                    <a:pt x="132" y="312"/>
                  </a:lnTo>
                  <a:lnTo>
                    <a:pt x="138" y="306"/>
                  </a:lnTo>
                  <a:lnTo>
                    <a:pt x="144" y="300"/>
                  </a:lnTo>
                  <a:lnTo>
                    <a:pt x="150" y="318"/>
                  </a:lnTo>
                  <a:lnTo>
                    <a:pt x="162" y="306"/>
                  </a:lnTo>
                  <a:lnTo>
                    <a:pt x="156" y="306"/>
                  </a:lnTo>
                  <a:lnTo>
                    <a:pt x="162" y="306"/>
                  </a:lnTo>
                  <a:lnTo>
                    <a:pt x="168" y="318"/>
                  </a:lnTo>
                  <a:lnTo>
                    <a:pt x="174" y="318"/>
                  </a:lnTo>
                  <a:lnTo>
                    <a:pt x="174" y="336"/>
                  </a:lnTo>
                  <a:lnTo>
                    <a:pt x="180" y="330"/>
                  </a:lnTo>
                  <a:lnTo>
                    <a:pt x="186" y="306"/>
                  </a:lnTo>
                  <a:lnTo>
                    <a:pt x="192" y="330"/>
                  </a:lnTo>
                  <a:lnTo>
                    <a:pt x="198" y="336"/>
                  </a:lnTo>
                  <a:lnTo>
                    <a:pt x="198" y="324"/>
                  </a:lnTo>
                  <a:lnTo>
                    <a:pt x="204" y="324"/>
                  </a:lnTo>
                  <a:lnTo>
                    <a:pt x="210" y="342"/>
                  </a:lnTo>
                  <a:lnTo>
                    <a:pt x="216" y="318"/>
                  </a:lnTo>
                  <a:lnTo>
                    <a:pt x="216" y="342"/>
                  </a:lnTo>
                  <a:lnTo>
                    <a:pt x="222" y="342"/>
                  </a:lnTo>
                  <a:lnTo>
                    <a:pt x="228" y="330"/>
                  </a:lnTo>
                  <a:lnTo>
                    <a:pt x="228" y="342"/>
                  </a:lnTo>
                  <a:lnTo>
                    <a:pt x="234" y="330"/>
                  </a:lnTo>
                  <a:lnTo>
                    <a:pt x="240" y="336"/>
                  </a:lnTo>
                  <a:lnTo>
                    <a:pt x="240" y="330"/>
                  </a:lnTo>
                  <a:lnTo>
                    <a:pt x="246" y="324"/>
                  </a:lnTo>
                  <a:lnTo>
                    <a:pt x="252" y="348"/>
                  </a:lnTo>
                  <a:lnTo>
                    <a:pt x="258" y="330"/>
                  </a:lnTo>
                  <a:lnTo>
                    <a:pt x="258" y="336"/>
                  </a:lnTo>
                  <a:lnTo>
                    <a:pt x="264" y="324"/>
                  </a:lnTo>
                  <a:lnTo>
                    <a:pt x="270" y="342"/>
                  </a:lnTo>
                  <a:lnTo>
                    <a:pt x="270" y="318"/>
                  </a:lnTo>
                  <a:lnTo>
                    <a:pt x="276" y="342"/>
                  </a:lnTo>
                  <a:lnTo>
                    <a:pt x="282" y="318"/>
                  </a:lnTo>
                  <a:lnTo>
                    <a:pt x="282" y="342"/>
                  </a:lnTo>
                  <a:lnTo>
                    <a:pt x="288" y="318"/>
                  </a:lnTo>
                  <a:lnTo>
                    <a:pt x="294" y="342"/>
                  </a:lnTo>
                  <a:lnTo>
                    <a:pt x="300" y="348"/>
                  </a:lnTo>
                  <a:lnTo>
                    <a:pt x="300" y="318"/>
                  </a:lnTo>
                  <a:lnTo>
                    <a:pt x="306" y="330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318" y="330"/>
                  </a:lnTo>
                  <a:lnTo>
                    <a:pt x="324" y="348"/>
                  </a:lnTo>
                  <a:lnTo>
                    <a:pt x="324" y="330"/>
                  </a:lnTo>
                  <a:lnTo>
                    <a:pt x="330" y="342"/>
                  </a:lnTo>
                  <a:lnTo>
                    <a:pt x="336" y="342"/>
                  </a:lnTo>
                  <a:lnTo>
                    <a:pt x="342" y="342"/>
                  </a:lnTo>
                  <a:lnTo>
                    <a:pt x="342" y="330"/>
                  </a:lnTo>
                  <a:lnTo>
                    <a:pt x="348" y="354"/>
                  </a:lnTo>
                </a:path>
              </a:pathLst>
            </a:custGeom>
            <a:noFill/>
            <a:ln cap="flat" cmpd="sng" w="19050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3685104" y="1770082"/>
            <a:ext cx="4313032" cy="1873068"/>
            <a:chOff x="4913472" y="1404330"/>
            <a:chExt cx="5750709" cy="1873068"/>
          </a:xfrm>
        </p:grpSpPr>
        <p:sp>
          <p:nvSpPr>
            <p:cNvPr id="207" name="Google Shape;207;p10"/>
            <p:cNvSpPr/>
            <p:nvPr/>
          </p:nvSpPr>
          <p:spPr>
            <a:xfrm>
              <a:off x="4913472" y="3008107"/>
              <a:ext cx="825781" cy="269291"/>
            </a:xfrm>
            <a:custGeom>
              <a:rect b="b" l="l" r="r" t="t"/>
              <a:pathLst>
                <a:path extrusionOk="0" h="270" w="666">
                  <a:moveTo>
                    <a:pt x="0" y="270"/>
                  </a:moveTo>
                  <a:lnTo>
                    <a:pt x="6" y="264"/>
                  </a:lnTo>
                  <a:lnTo>
                    <a:pt x="12" y="186"/>
                  </a:lnTo>
                  <a:lnTo>
                    <a:pt x="18" y="228"/>
                  </a:lnTo>
                  <a:lnTo>
                    <a:pt x="18" y="150"/>
                  </a:lnTo>
                  <a:lnTo>
                    <a:pt x="24" y="240"/>
                  </a:lnTo>
                  <a:lnTo>
                    <a:pt x="30" y="198"/>
                  </a:lnTo>
                  <a:lnTo>
                    <a:pt x="36" y="174"/>
                  </a:lnTo>
                  <a:lnTo>
                    <a:pt x="42" y="204"/>
                  </a:lnTo>
                  <a:lnTo>
                    <a:pt x="48" y="222"/>
                  </a:lnTo>
                  <a:lnTo>
                    <a:pt x="54" y="198"/>
                  </a:lnTo>
                  <a:lnTo>
                    <a:pt x="60" y="210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16"/>
                  </a:lnTo>
                  <a:lnTo>
                    <a:pt x="78" y="228"/>
                  </a:lnTo>
                  <a:lnTo>
                    <a:pt x="84" y="198"/>
                  </a:lnTo>
                  <a:lnTo>
                    <a:pt x="90" y="234"/>
                  </a:lnTo>
                  <a:lnTo>
                    <a:pt x="96" y="222"/>
                  </a:lnTo>
                  <a:lnTo>
                    <a:pt x="102" y="252"/>
                  </a:lnTo>
                  <a:lnTo>
                    <a:pt x="108" y="204"/>
                  </a:lnTo>
                  <a:lnTo>
                    <a:pt x="114" y="22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22"/>
                  </a:lnTo>
                  <a:lnTo>
                    <a:pt x="132" y="234"/>
                  </a:lnTo>
                  <a:lnTo>
                    <a:pt x="138" y="240"/>
                  </a:lnTo>
                  <a:lnTo>
                    <a:pt x="144" y="228"/>
                  </a:lnTo>
                  <a:lnTo>
                    <a:pt x="150" y="234"/>
                  </a:lnTo>
                  <a:lnTo>
                    <a:pt x="156" y="234"/>
                  </a:lnTo>
                  <a:lnTo>
                    <a:pt x="162" y="186"/>
                  </a:lnTo>
                  <a:lnTo>
                    <a:pt x="162" y="192"/>
                  </a:lnTo>
                  <a:lnTo>
                    <a:pt x="168" y="204"/>
                  </a:lnTo>
                  <a:lnTo>
                    <a:pt x="174" y="186"/>
                  </a:lnTo>
                  <a:lnTo>
                    <a:pt x="180" y="216"/>
                  </a:lnTo>
                  <a:lnTo>
                    <a:pt x="186" y="210"/>
                  </a:lnTo>
                  <a:lnTo>
                    <a:pt x="192" y="186"/>
                  </a:lnTo>
                  <a:lnTo>
                    <a:pt x="198" y="222"/>
                  </a:lnTo>
                  <a:lnTo>
                    <a:pt x="204" y="162"/>
                  </a:lnTo>
                  <a:lnTo>
                    <a:pt x="210" y="186"/>
                  </a:lnTo>
                  <a:lnTo>
                    <a:pt x="210" y="192"/>
                  </a:lnTo>
                  <a:lnTo>
                    <a:pt x="216" y="216"/>
                  </a:lnTo>
                  <a:lnTo>
                    <a:pt x="222" y="210"/>
                  </a:lnTo>
                  <a:lnTo>
                    <a:pt x="228" y="246"/>
                  </a:lnTo>
                  <a:lnTo>
                    <a:pt x="234" y="234"/>
                  </a:lnTo>
                  <a:lnTo>
                    <a:pt x="240" y="210"/>
                  </a:lnTo>
                  <a:lnTo>
                    <a:pt x="246" y="246"/>
                  </a:lnTo>
                  <a:lnTo>
                    <a:pt x="252" y="264"/>
                  </a:lnTo>
                  <a:lnTo>
                    <a:pt x="252" y="240"/>
                  </a:lnTo>
                  <a:lnTo>
                    <a:pt x="258" y="204"/>
                  </a:lnTo>
                  <a:lnTo>
                    <a:pt x="264" y="234"/>
                  </a:lnTo>
                  <a:lnTo>
                    <a:pt x="270" y="234"/>
                  </a:lnTo>
                  <a:lnTo>
                    <a:pt x="276" y="210"/>
                  </a:lnTo>
                  <a:lnTo>
                    <a:pt x="282" y="216"/>
                  </a:lnTo>
                  <a:lnTo>
                    <a:pt x="288" y="180"/>
                  </a:lnTo>
                  <a:lnTo>
                    <a:pt x="294" y="168"/>
                  </a:lnTo>
                  <a:lnTo>
                    <a:pt x="294" y="144"/>
                  </a:lnTo>
                  <a:lnTo>
                    <a:pt x="300" y="120"/>
                  </a:lnTo>
                  <a:lnTo>
                    <a:pt x="306" y="114"/>
                  </a:lnTo>
                  <a:lnTo>
                    <a:pt x="312" y="78"/>
                  </a:lnTo>
                  <a:lnTo>
                    <a:pt x="318" y="84"/>
                  </a:lnTo>
                  <a:lnTo>
                    <a:pt x="324" y="102"/>
                  </a:lnTo>
                  <a:lnTo>
                    <a:pt x="330" y="66"/>
                  </a:lnTo>
                  <a:lnTo>
                    <a:pt x="336" y="78"/>
                  </a:lnTo>
                  <a:lnTo>
                    <a:pt x="336" y="84"/>
                  </a:lnTo>
                  <a:lnTo>
                    <a:pt x="342" y="102"/>
                  </a:lnTo>
                  <a:lnTo>
                    <a:pt x="348" y="114"/>
                  </a:lnTo>
                  <a:lnTo>
                    <a:pt x="354" y="132"/>
                  </a:lnTo>
                  <a:lnTo>
                    <a:pt x="360" y="138"/>
                  </a:lnTo>
                  <a:lnTo>
                    <a:pt x="366" y="126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84" y="72"/>
                  </a:lnTo>
                  <a:lnTo>
                    <a:pt x="384" y="84"/>
                  </a:lnTo>
                  <a:lnTo>
                    <a:pt x="390" y="48"/>
                  </a:lnTo>
                  <a:lnTo>
                    <a:pt x="396" y="42"/>
                  </a:lnTo>
                  <a:lnTo>
                    <a:pt x="402" y="30"/>
                  </a:lnTo>
                  <a:lnTo>
                    <a:pt x="408" y="24"/>
                  </a:lnTo>
                  <a:lnTo>
                    <a:pt x="414" y="0"/>
                  </a:lnTo>
                  <a:lnTo>
                    <a:pt x="420" y="6"/>
                  </a:lnTo>
                  <a:lnTo>
                    <a:pt x="420" y="36"/>
                  </a:lnTo>
                  <a:lnTo>
                    <a:pt x="426" y="42"/>
                  </a:lnTo>
                  <a:lnTo>
                    <a:pt x="432" y="42"/>
                  </a:lnTo>
                  <a:lnTo>
                    <a:pt x="438" y="48"/>
                  </a:lnTo>
                  <a:lnTo>
                    <a:pt x="444" y="24"/>
                  </a:lnTo>
                  <a:lnTo>
                    <a:pt x="450" y="54"/>
                  </a:lnTo>
                  <a:lnTo>
                    <a:pt x="456" y="96"/>
                  </a:lnTo>
                  <a:lnTo>
                    <a:pt x="462" y="72"/>
                  </a:lnTo>
                  <a:lnTo>
                    <a:pt x="462" y="90"/>
                  </a:lnTo>
                  <a:lnTo>
                    <a:pt x="468" y="90"/>
                  </a:lnTo>
                  <a:lnTo>
                    <a:pt x="474" y="78"/>
                  </a:lnTo>
                  <a:lnTo>
                    <a:pt x="480" y="114"/>
                  </a:lnTo>
                  <a:lnTo>
                    <a:pt x="486" y="120"/>
                  </a:lnTo>
                  <a:lnTo>
                    <a:pt x="492" y="114"/>
                  </a:lnTo>
                  <a:lnTo>
                    <a:pt x="498" y="114"/>
                  </a:lnTo>
                  <a:lnTo>
                    <a:pt x="504" y="150"/>
                  </a:lnTo>
                  <a:lnTo>
                    <a:pt x="504" y="126"/>
                  </a:lnTo>
                  <a:lnTo>
                    <a:pt x="510" y="162"/>
                  </a:lnTo>
                  <a:lnTo>
                    <a:pt x="516" y="156"/>
                  </a:lnTo>
                  <a:lnTo>
                    <a:pt x="522" y="150"/>
                  </a:lnTo>
                  <a:lnTo>
                    <a:pt x="528" y="144"/>
                  </a:lnTo>
                  <a:lnTo>
                    <a:pt x="534" y="144"/>
                  </a:lnTo>
                  <a:lnTo>
                    <a:pt x="540" y="150"/>
                  </a:lnTo>
                  <a:lnTo>
                    <a:pt x="546" y="150"/>
                  </a:lnTo>
                  <a:lnTo>
                    <a:pt x="546" y="138"/>
                  </a:lnTo>
                  <a:lnTo>
                    <a:pt x="552" y="150"/>
                  </a:lnTo>
                  <a:lnTo>
                    <a:pt x="558" y="168"/>
                  </a:lnTo>
                  <a:lnTo>
                    <a:pt x="564" y="174"/>
                  </a:lnTo>
                  <a:lnTo>
                    <a:pt x="570" y="156"/>
                  </a:lnTo>
                  <a:lnTo>
                    <a:pt x="576" y="138"/>
                  </a:lnTo>
                  <a:lnTo>
                    <a:pt x="582" y="168"/>
                  </a:lnTo>
                  <a:lnTo>
                    <a:pt x="582" y="162"/>
                  </a:lnTo>
                  <a:lnTo>
                    <a:pt x="588" y="168"/>
                  </a:lnTo>
                  <a:lnTo>
                    <a:pt x="594" y="174"/>
                  </a:lnTo>
                  <a:lnTo>
                    <a:pt x="600" y="174"/>
                  </a:lnTo>
                  <a:lnTo>
                    <a:pt x="606" y="210"/>
                  </a:lnTo>
                  <a:lnTo>
                    <a:pt x="612" y="186"/>
                  </a:lnTo>
                  <a:lnTo>
                    <a:pt x="618" y="216"/>
                  </a:lnTo>
                  <a:lnTo>
                    <a:pt x="624" y="198"/>
                  </a:lnTo>
                  <a:lnTo>
                    <a:pt x="624" y="192"/>
                  </a:lnTo>
                  <a:lnTo>
                    <a:pt x="630" y="156"/>
                  </a:lnTo>
                  <a:lnTo>
                    <a:pt x="636" y="168"/>
                  </a:lnTo>
                  <a:lnTo>
                    <a:pt x="642" y="150"/>
                  </a:lnTo>
                  <a:lnTo>
                    <a:pt x="648" y="156"/>
                  </a:lnTo>
                  <a:lnTo>
                    <a:pt x="654" y="150"/>
                  </a:lnTo>
                  <a:lnTo>
                    <a:pt x="660" y="156"/>
                  </a:lnTo>
                  <a:lnTo>
                    <a:pt x="660" y="174"/>
                  </a:lnTo>
                  <a:lnTo>
                    <a:pt x="666" y="186"/>
                  </a:lnTo>
                </a:path>
              </a:pathLst>
            </a:custGeom>
            <a:noFill/>
            <a:ln cap="flat" cmpd="sng" w="19050">
              <a:solidFill>
                <a:srgbClr val="16E1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5739253" y="2104486"/>
              <a:ext cx="810902" cy="1166927"/>
            </a:xfrm>
            <a:custGeom>
              <a:rect b="b" l="l" r="r" t="t"/>
              <a:pathLst>
                <a:path extrusionOk="0" h="1170" w="654">
                  <a:moveTo>
                    <a:pt x="0" y="1092"/>
                  </a:moveTo>
                  <a:lnTo>
                    <a:pt x="6" y="1086"/>
                  </a:lnTo>
                  <a:lnTo>
                    <a:pt x="12" y="1128"/>
                  </a:lnTo>
                  <a:lnTo>
                    <a:pt x="18" y="1146"/>
                  </a:lnTo>
                  <a:lnTo>
                    <a:pt x="24" y="1122"/>
                  </a:lnTo>
                  <a:lnTo>
                    <a:pt x="30" y="1158"/>
                  </a:lnTo>
                  <a:lnTo>
                    <a:pt x="30" y="1152"/>
                  </a:lnTo>
                  <a:lnTo>
                    <a:pt x="36" y="1158"/>
                  </a:lnTo>
                  <a:lnTo>
                    <a:pt x="42" y="1158"/>
                  </a:lnTo>
                  <a:lnTo>
                    <a:pt x="48" y="1092"/>
                  </a:lnTo>
                  <a:lnTo>
                    <a:pt x="54" y="1050"/>
                  </a:lnTo>
                  <a:lnTo>
                    <a:pt x="60" y="1014"/>
                  </a:lnTo>
                  <a:lnTo>
                    <a:pt x="66" y="990"/>
                  </a:lnTo>
                  <a:lnTo>
                    <a:pt x="66" y="1002"/>
                  </a:lnTo>
                  <a:lnTo>
                    <a:pt x="72" y="1068"/>
                  </a:lnTo>
                  <a:lnTo>
                    <a:pt x="78" y="1104"/>
                  </a:lnTo>
                  <a:lnTo>
                    <a:pt x="84" y="1164"/>
                  </a:lnTo>
                  <a:lnTo>
                    <a:pt x="90" y="1170"/>
                  </a:lnTo>
                  <a:lnTo>
                    <a:pt x="96" y="1164"/>
                  </a:lnTo>
                  <a:lnTo>
                    <a:pt x="102" y="1158"/>
                  </a:lnTo>
                  <a:lnTo>
                    <a:pt x="102" y="1134"/>
                  </a:lnTo>
                  <a:lnTo>
                    <a:pt x="108" y="1122"/>
                  </a:lnTo>
                  <a:lnTo>
                    <a:pt x="114" y="1116"/>
                  </a:lnTo>
                  <a:lnTo>
                    <a:pt x="120" y="1068"/>
                  </a:lnTo>
                  <a:lnTo>
                    <a:pt x="126" y="1002"/>
                  </a:lnTo>
                  <a:lnTo>
                    <a:pt x="132" y="960"/>
                  </a:lnTo>
                  <a:lnTo>
                    <a:pt x="138" y="924"/>
                  </a:lnTo>
                  <a:lnTo>
                    <a:pt x="138" y="954"/>
                  </a:lnTo>
                  <a:lnTo>
                    <a:pt x="144" y="966"/>
                  </a:lnTo>
                  <a:lnTo>
                    <a:pt x="150" y="1032"/>
                  </a:lnTo>
                  <a:lnTo>
                    <a:pt x="156" y="1086"/>
                  </a:lnTo>
                  <a:lnTo>
                    <a:pt x="162" y="1110"/>
                  </a:lnTo>
                  <a:lnTo>
                    <a:pt x="168" y="1092"/>
                  </a:lnTo>
                  <a:lnTo>
                    <a:pt x="174" y="1068"/>
                  </a:lnTo>
                  <a:lnTo>
                    <a:pt x="174" y="1098"/>
                  </a:lnTo>
                  <a:lnTo>
                    <a:pt x="180" y="1074"/>
                  </a:lnTo>
                  <a:lnTo>
                    <a:pt x="186" y="1038"/>
                  </a:lnTo>
                  <a:lnTo>
                    <a:pt x="192" y="1002"/>
                  </a:lnTo>
                  <a:lnTo>
                    <a:pt x="198" y="996"/>
                  </a:lnTo>
                  <a:lnTo>
                    <a:pt x="204" y="942"/>
                  </a:lnTo>
                  <a:lnTo>
                    <a:pt x="210" y="912"/>
                  </a:lnTo>
                  <a:lnTo>
                    <a:pt x="210" y="888"/>
                  </a:lnTo>
                  <a:lnTo>
                    <a:pt x="216" y="834"/>
                  </a:lnTo>
                  <a:lnTo>
                    <a:pt x="222" y="858"/>
                  </a:lnTo>
                  <a:lnTo>
                    <a:pt x="228" y="846"/>
                  </a:lnTo>
                  <a:lnTo>
                    <a:pt x="234" y="894"/>
                  </a:lnTo>
                  <a:lnTo>
                    <a:pt x="240" y="924"/>
                  </a:lnTo>
                  <a:lnTo>
                    <a:pt x="246" y="954"/>
                  </a:lnTo>
                  <a:lnTo>
                    <a:pt x="246" y="936"/>
                  </a:lnTo>
                  <a:lnTo>
                    <a:pt x="252" y="966"/>
                  </a:lnTo>
                  <a:lnTo>
                    <a:pt x="258" y="972"/>
                  </a:lnTo>
                  <a:lnTo>
                    <a:pt x="264" y="960"/>
                  </a:lnTo>
                  <a:lnTo>
                    <a:pt x="270" y="978"/>
                  </a:lnTo>
                  <a:lnTo>
                    <a:pt x="276" y="942"/>
                  </a:lnTo>
                  <a:lnTo>
                    <a:pt x="282" y="1014"/>
                  </a:lnTo>
                  <a:lnTo>
                    <a:pt x="282" y="1026"/>
                  </a:lnTo>
                  <a:lnTo>
                    <a:pt x="288" y="1080"/>
                  </a:lnTo>
                  <a:lnTo>
                    <a:pt x="294" y="1074"/>
                  </a:lnTo>
                  <a:lnTo>
                    <a:pt x="300" y="1074"/>
                  </a:lnTo>
                  <a:lnTo>
                    <a:pt x="306" y="1080"/>
                  </a:lnTo>
                  <a:lnTo>
                    <a:pt x="312" y="1062"/>
                  </a:lnTo>
                  <a:lnTo>
                    <a:pt x="312" y="1080"/>
                  </a:lnTo>
                  <a:lnTo>
                    <a:pt x="318" y="1074"/>
                  </a:lnTo>
                  <a:lnTo>
                    <a:pt x="324" y="1038"/>
                  </a:lnTo>
                  <a:lnTo>
                    <a:pt x="330" y="1062"/>
                  </a:lnTo>
                  <a:lnTo>
                    <a:pt x="336" y="1062"/>
                  </a:lnTo>
                  <a:lnTo>
                    <a:pt x="342" y="1068"/>
                  </a:lnTo>
                  <a:lnTo>
                    <a:pt x="348" y="1032"/>
                  </a:lnTo>
                  <a:lnTo>
                    <a:pt x="348" y="1044"/>
                  </a:lnTo>
                  <a:lnTo>
                    <a:pt x="354" y="1020"/>
                  </a:lnTo>
                  <a:lnTo>
                    <a:pt x="360" y="1020"/>
                  </a:lnTo>
                  <a:lnTo>
                    <a:pt x="366" y="1014"/>
                  </a:lnTo>
                  <a:lnTo>
                    <a:pt x="372" y="954"/>
                  </a:lnTo>
                  <a:lnTo>
                    <a:pt x="378" y="930"/>
                  </a:lnTo>
                  <a:lnTo>
                    <a:pt x="378" y="900"/>
                  </a:lnTo>
                  <a:lnTo>
                    <a:pt x="384" y="858"/>
                  </a:lnTo>
                  <a:lnTo>
                    <a:pt x="390" y="822"/>
                  </a:lnTo>
                  <a:lnTo>
                    <a:pt x="396" y="816"/>
                  </a:lnTo>
                  <a:lnTo>
                    <a:pt x="402" y="726"/>
                  </a:lnTo>
                  <a:lnTo>
                    <a:pt x="408" y="702"/>
                  </a:lnTo>
                  <a:lnTo>
                    <a:pt x="414" y="684"/>
                  </a:lnTo>
                  <a:lnTo>
                    <a:pt x="414" y="690"/>
                  </a:lnTo>
                  <a:lnTo>
                    <a:pt x="420" y="708"/>
                  </a:lnTo>
                  <a:lnTo>
                    <a:pt x="426" y="762"/>
                  </a:lnTo>
                  <a:lnTo>
                    <a:pt x="432" y="792"/>
                  </a:lnTo>
                  <a:lnTo>
                    <a:pt x="438" y="834"/>
                  </a:lnTo>
                  <a:lnTo>
                    <a:pt x="444" y="858"/>
                  </a:lnTo>
                  <a:lnTo>
                    <a:pt x="450" y="852"/>
                  </a:lnTo>
                  <a:lnTo>
                    <a:pt x="456" y="846"/>
                  </a:lnTo>
                  <a:lnTo>
                    <a:pt x="462" y="816"/>
                  </a:lnTo>
                  <a:lnTo>
                    <a:pt x="468" y="792"/>
                  </a:lnTo>
                  <a:lnTo>
                    <a:pt x="474" y="768"/>
                  </a:lnTo>
                  <a:lnTo>
                    <a:pt x="474" y="738"/>
                  </a:lnTo>
                  <a:lnTo>
                    <a:pt x="480" y="690"/>
                  </a:lnTo>
                  <a:lnTo>
                    <a:pt x="486" y="660"/>
                  </a:lnTo>
                  <a:lnTo>
                    <a:pt x="492" y="660"/>
                  </a:lnTo>
                  <a:lnTo>
                    <a:pt x="498" y="660"/>
                  </a:lnTo>
                  <a:lnTo>
                    <a:pt x="504" y="660"/>
                  </a:lnTo>
                  <a:lnTo>
                    <a:pt x="510" y="618"/>
                  </a:lnTo>
                  <a:lnTo>
                    <a:pt x="510" y="660"/>
                  </a:lnTo>
                  <a:lnTo>
                    <a:pt x="516" y="648"/>
                  </a:lnTo>
                  <a:lnTo>
                    <a:pt x="522" y="660"/>
                  </a:lnTo>
                  <a:lnTo>
                    <a:pt x="528" y="696"/>
                  </a:lnTo>
                  <a:lnTo>
                    <a:pt x="534" y="732"/>
                  </a:lnTo>
                  <a:lnTo>
                    <a:pt x="540" y="792"/>
                  </a:lnTo>
                  <a:lnTo>
                    <a:pt x="540" y="804"/>
                  </a:lnTo>
                  <a:lnTo>
                    <a:pt x="546" y="816"/>
                  </a:lnTo>
                  <a:lnTo>
                    <a:pt x="552" y="816"/>
                  </a:lnTo>
                  <a:lnTo>
                    <a:pt x="558" y="828"/>
                  </a:lnTo>
                  <a:lnTo>
                    <a:pt x="564" y="792"/>
                  </a:lnTo>
                  <a:lnTo>
                    <a:pt x="570" y="720"/>
                  </a:lnTo>
                  <a:lnTo>
                    <a:pt x="570" y="630"/>
                  </a:lnTo>
                  <a:lnTo>
                    <a:pt x="576" y="498"/>
                  </a:lnTo>
                  <a:lnTo>
                    <a:pt x="582" y="348"/>
                  </a:lnTo>
                  <a:lnTo>
                    <a:pt x="588" y="204"/>
                  </a:lnTo>
                  <a:lnTo>
                    <a:pt x="594" y="84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606" y="24"/>
                  </a:lnTo>
                  <a:lnTo>
                    <a:pt x="612" y="66"/>
                  </a:lnTo>
                  <a:lnTo>
                    <a:pt x="618" y="96"/>
                  </a:lnTo>
                  <a:lnTo>
                    <a:pt x="624" y="198"/>
                  </a:lnTo>
                  <a:lnTo>
                    <a:pt x="630" y="252"/>
                  </a:lnTo>
                  <a:lnTo>
                    <a:pt x="630" y="360"/>
                  </a:lnTo>
                  <a:lnTo>
                    <a:pt x="636" y="402"/>
                  </a:lnTo>
                  <a:lnTo>
                    <a:pt x="642" y="522"/>
                  </a:lnTo>
                  <a:lnTo>
                    <a:pt x="648" y="594"/>
                  </a:lnTo>
                  <a:lnTo>
                    <a:pt x="654" y="612"/>
                  </a:lnTo>
                </a:path>
              </a:pathLst>
            </a:custGeom>
            <a:noFill/>
            <a:ln cap="flat" cmpd="sng" w="19050">
              <a:solidFill>
                <a:srgbClr val="16E1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6550155" y="2230155"/>
              <a:ext cx="788584" cy="496692"/>
            </a:xfrm>
            <a:custGeom>
              <a:rect b="b" l="l" r="r" t="t"/>
              <a:pathLst>
                <a:path extrusionOk="0" h="498" w="636">
                  <a:moveTo>
                    <a:pt x="0" y="486"/>
                  </a:moveTo>
                  <a:lnTo>
                    <a:pt x="6" y="498"/>
                  </a:lnTo>
                  <a:lnTo>
                    <a:pt x="6" y="492"/>
                  </a:lnTo>
                  <a:lnTo>
                    <a:pt x="12" y="498"/>
                  </a:lnTo>
                  <a:lnTo>
                    <a:pt x="18" y="456"/>
                  </a:lnTo>
                  <a:lnTo>
                    <a:pt x="24" y="432"/>
                  </a:lnTo>
                  <a:lnTo>
                    <a:pt x="30" y="432"/>
                  </a:lnTo>
                  <a:lnTo>
                    <a:pt x="36" y="408"/>
                  </a:lnTo>
                  <a:lnTo>
                    <a:pt x="42" y="414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60" y="456"/>
                  </a:lnTo>
                  <a:lnTo>
                    <a:pt x="66" y="450"/>
                  </a:lnTo>
                  <a:lnTo>
                    <a:pt x="66" y="456"/>
                  </a:lnTo>
                  <a:lnTo>
                    <a:pt x="72" y="414"/>
                  </a:lnTo>
                  <a:lnTo>
                    <a:pt x="78" y="396"/>
                  </a:lnTo>
                  <a:lnTo>
                    <a:pt x="84" y="366"/>
                  </a:lnTo>
                  <a:lnTo>
                    <a:pt x="90" y="354"/>
                  </a:lnTo>
                  <a:lnTo>
                    <a:pt x="96" y="348"/>
                  </a:lnTo>
                  <a:lnTo>
                    <a:pt x="96" y="354"/>
                  </a:lnTo>
                  <a:lnTo>
                    <a:pt x="102" y="360"/>
                  </a:lnTo>
                  <a:lnTo>
                    <a:pt x="108" y="384"/>
                  </a:lnTo>
                  <a:lnTo>
                    <a:pt x="114" y="402"/>
                  </a:lnTo>
                  <a:lnTo>
                    <a:pt x="120" y="426"/>
                  </a:lnTo>
                  <a:lnTo>
                    <a:pt x="126" y="438"/>
                  </a:lnTo>
                  <a:lnTo>
                    <a:pt x="126" y="468"/>
                  </a:lnTo>
                  <a:lnTo>
                    <a:pt x="132" y="468"/>
                  </a:lnTo>
                  <a:lnTo>
                    <a:pt x="138" y="480"/>
                  </a:lnTo>
                  <a:lnTo>
                    <a:pt x="144" y="474"/>
                  </a:lnTo>
                  <a:lnTo>
                    <a:pt x="150" y="486"/>
                  </a:lnTo>
                  <a:lnTo>
                    <a:pt x="156" y="438"/>
                  </a:lnTo>
                  <a:lnTo>
                    <a:pt x="156" y="384"/>
                  </a:lnTo>
                  <a:lnTo>
                    <a:pt x="162" y="372"/>
                  </a:lnTo>
                  <a:lnTo>
                    <a:pt x="168" y="282"/>
                  </a:lnTo>
                  <a:lnTo>
                    <a:pt x="174" y="270"/>
                  </a:lnTo>
                  <a:lnTo>
                    <a:pt x="180" y="228"/>
                  </a:lnTo>
                  <a:lnTo>
                    <a:pt x="186" y="240"/>
                  </a:lnTo>
                  <a:lnTo>
                    <a:pt x="186" y="270"/>
                  </a:lnTo>
                  <a:lnTo>
                    <a:pt x="192" y="300"/>
                  </a:lnTo>
                  <a:lnTo>
                    <a:pt x="198" y="336"/>
                  </a:lnTo>
                  <a:lnTo>
                    <a:pt x="204" y="366"/>
                  </a:lnTo>
                  <a:lnTo>
                    <a:pt x="210" y="384"/>
                  </a:lnTo>
                  <a:lnTo>
                    <a:pt x="210" y="360"/>
                  </a:lnTo>
                  <a:lnTo>
                    <a:pt x="216" y="420"/>
                  </a:lnTo>
                  <a:lnTo>
                    <a:pt x="222" y="450"/>
                  </a:lnTo>
                  <a:lnTo>
                    <a:pt x="228" y="444"/>
                  </a:lnTo>
                  <a:lnTo>
                    <a:pt x="234" y="456"/>
                  </a:lnTo>
                  <a:lnTo>
                    <a:pt x="240" y="468"/>
                  </a:lnTo>
                  <a:lnTo>
                    <a:pt x="240" y="432"/>
                  </a:lnTo>
                  <a:lnTo>
                    <a:pt x="246" y="438"/>
                  </a:lnTo>
                  <a:lnTo>
                    <a:pt x="252" y="366"/>
                  </a:lnTo>
                  <a:lnTo>
                    <a:pt x="258" y="360"/>
                  </a:lnTo>
                  <a:lnTo>
                    <a:pt x="264" y="336"/>
                  </a:lnTo>
                  <a:lnTo>
                    <a:pt x="270" y="348"/>
                  </a:lnTo>
                  <a:lnTo>
                    <a:pt x="270" y="330"/>
                  </a:lnTo>
                  <a:lnTo>
                    <a:pt x="276" y="342"/>
                  </a:lnTo>
                  <a:lnTo>
                    <a:pt x="282" y="336"/>
                  </a:lnTo>
                  <a:lnTo>
                    <a:pt x="288" y="306"/>
                  </a:lnTo>
                  <a:lnTo>
                    <a:pt x="294" y="288"/>
                  </a:lnTo>
                  <a:lnTo>
                    <a:pt x="294" y="282"/>
                  </a:lnTo>
                  <a:lnTo>
                    <a:pt x="300" y="300"/>
                  </a:lnTo>
                  <a:lnTo>
                    <a:pt x="306" y="258"/>
                  </a:lnTo>
                  <a:lnTo>
                    <a:pt x="312" y="228"/>
                  </a:lnTo>
                  <a:lnTo>
                    <a:pt x="318" y="222"/>
                  </a:lnTo>
                  <a:lnTo>
                    <a:pt x="324" y="210"/>
                  </a:lnTo>
                  <a:lnTo>
                    <a:pt x="324" y="222"/>
                  </a:lnTo>
                  <a:lnTo>
                    <a:pt x="330" y="240"/>
                  </a:lnTo>
                  <a:lnTo>
                    <a:pt x="336" y="228"/>
                  </a:lnTo>
                  <a:lnTo>
                    <a:pt x="342" y="240"/>
                  </a:lnTo>
                  <a:lnTo>
                    <a:pt x="348" y="252"/>
                  </a:lnTo>
                  <a:lnTo>
                    <a:pt x="348" y="282"/>
                  </a:lnTo>
                  <a:lnTo>
                    <a:pt x="354" y="300"/>
                  </a:lnTo>
                  <a:lnTo>
                    <a:pt x="360" y="306"/>
                  </a:lnTo>
                  <a:lnTo>
                    <a:pt x="366" y="330"/>
                  </a:lnTo>
                  <a:lnTo>
                    <a:pt x="372" y="348"/>
                  </a:lnTo>
                  <a:lnTo>
                    <a:pt x="378" y="330"/>
                  </a:lnTo>
                  <a:lnTo>
                    <a:pt x="378" y="294"/>
                  </a:lnTo>
                  <a:lnTo>
                    <a:pt x="384" y="312"/>
                  </a:lnTo>
                  <a:lnTo>
                    <a:pt x="390" y="270"/>
                  </a:lnTo>
                  <a:lnTo>
                    <a:pt x="396" y="282"/>
                  </a:lnTo>
                  <a:lnTo>
                    <a:pt x="402" y="234"/>
                  </a:lnTo>
                  <a:lnTo>
                    <a:pt x="402" y="216"/>
                  </a:lnTo>
                  <a:lnTo>
                    <a:pt x="408" y="204"/>
                  </a:lnTo>
                  <a:lnTo>
                    <a:pt x="414" y="216"/>
                  </a:lnTo>
                  <a:lnTo>
                    <a:pt x="420" y="186"/>
                  </a:lnTo>
                  <a:lnTo>
                    <a:pt x="426" y="180"/>
                  </a:lnTo>
                  <a:lnTo>
                    <a:pt x="432" y="138"/>
                  </a:lnTo>
                  <a:lnTo>
                    <a:pt x="432" y="120"/>
                  </a:lnTo>
                  <a:lnTo>
                    <a:pt x="438" y="108"/>
                  </a:lnTo>
                  <a:lnTo>
                    <a:pt x="444" y="42"/>
                  </a:lnTo>
                  <a:lnTo>
                    <a:pt x="450" y="30"/>
                  </a:lnTo>
                  <a:lnTo>
                    <a:pt x="456" y="18"/>
                  </a:lnTo>
                  <a:lnTo>
                    <a:pt x="456" y="0"/>
                  </a:lnTo>
                  <a:lnTo>
                    <a:pt x="462" y="18"/>
                  </a:lnTo>
                  <a:lnTo>
                    <a:pt x="468" y="36"/>
                  </a:lnTo>
                  <a:lnTo>
                    <a:pt x="474" y="66"/>
                  </a:lnTo>
                  <a:lnTo>
                    <a:pt x="480" y="84"/>
                  </a:lnTo>
                  <a:lnTo>
                    <a:pt x="486" y="96"/>
                  </a:lnTo>
                  <a:lnTo>
                    <a:pt x="486" y="108"/>
                  </a:lnTo>
                  <a:lnTo>
                    <a:pt x="492" y="132"/>
                  </a:lnTo>
                  <a:lnTo>
                    <a:pt x="498" y="138"/>
                  </a:lnTo>
                  <a:lnTo>
                    <a:pt x="504" y="108"/>
                  </a:lnTo>
                  <a:lnTo>
                    <a:pt x="510" y="102"/>
                  </a:lnTo>
                  <a:lnTo>
                    <a:pt x="516" y="108"/>
                  </a:lnTo>
                  <a:lnTo>
                    <a:pt x="522" y="90"/>
                  </a:lnTo>
                  <a:lnTo>
                    <a:pt x="528" y="90"/>
                  </a:lnTo>
                  <a:lnTo>
                    <a:pt x="534" y="114"/>
                  </a:lnTo>
                  <a:lnTo>
                    <a:pt x="534" y="108"/>
                  </a:lnTo>
                  <a:lnTo>
                    <a:pt x="540" y="138"/>
                  </a:lnTo>
                  <a:lnTo>
                    <a:pt x="546" y="174"/>
                  </a:lnTo>
                  <a:lnTo>
                    <a:pt x="552" y="192"/>
                  </a:lnTo>
                  <a:lnTo>
                    <a:pt x="558" y="186"/>
                  </a:lnTo>
                  <a:lnTo>
                    <a:pt x="558" y="228"/>
                  </a:lnTo>
                  <a:lnTo>
                    <a:pt x="564" y="228"/>
                  </a:lnTo>
                  <a:lnTo>
                    <a:pt x="570" y="246"/>
                  </a:lnTo>
                  <a:lnTo>
                    <a:pt x="576" y="234"/>
                  </a:lnTo>
                  <a:lnTo>
                    <a:pt x="582" y="252"/>
                  </a:lnTo>
                  <a:lnTo>
                    <a:pt x="588" y="258"/>
                  </a:lnTo>
                  <a:lnTo>
                    <a:pt x="588" y="270"/>
                  </a:lnTo>
                  <a:lnTo>
                    <a:pt x="594" y="288"/>
                  </a:lnTo>
                  <a:lnTo>
                    <a:pt x="600" y="294"/>
                  </a:lnTo>
                  <a:lnTo>
                    <a:pt x="606" y="306"/>
                  </a:lnTo>
                  <a:lnTo>
                    <a:pt x="612" y="306"/>
                  </a:lnTo>
                  <a:lnTo>
                    <a:pt x="612" y="282"/>
                  </a:lnTo>
                  <a:lnTo>
                    <a:pt x="618" y="276"/>
                  </a:lnTo>
                  <a:lnTo>
                    <a:pt x="624" y="270"/>
                  </a:lnTo>
                  <a:lnTo>
                    <a:pt x="630" y="264"/>
                  </a:lnTo>
                  <a:lnTo>
                    <a:pt x="636" y="228"/>
                  </a:lnTo>
                </a:path>
              </a:pathLst>
            </a:custGeom>
            <a:noFill/>
            <a:ln cap="flat" cmpd="sng" w="19050">
              <a:solidFill>
                <a:srgbClr val="16E1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7338738" y="1404330"/>
              <a:ext cx="751386" cy="1561887"/>
            </a:xfrm>
            <a:custGeom>
              <a:rect b="b" l="l" r="r" t="t"/>
              <a:pathLst>
                <a:path extrusionOk="0" h="1566" w="606">
                  <a:moveTo>
                    <a:pt x="0" y="1056"/>
                  </a:moveTo>
                  <a:lnTo>
                    <a:pt x="0" y="1038"/>
                  </a:lnTo>
                  <a:lnTo>
                    <a:pt x="6" y="1062"/>
                  </a:lnTo>
                  <a:lnTo>
                    <a:pt x="12" y="1080"/>
                  </a:lnTo>
                  <a:lnTo>
                    <a:pt x="18" y="1038"/>
                  </a:lnTo>
                  <a:lnTo>
                    <a:pt x="24" y="864"/>
                  </a:lnTo>
                  <a:lnTo>
                    <a:pt x="24" y="540"/>
                  </a:lnTo>
                  <a:lnTo>
                    <a:pt x="30" y="210"/>
                  </a:lnTo>
                  <a:lnTo>
                    <a:pt x="36" y="24"/>
                  </a:lnTo>
                  <a:lnTo>
                    <a:pt x="42" y="0"/>
                  </a:lnTo>
                  <a:lnTo>
                    <a:pt x="48" y="144"/>
                  </a:lnTo>
                  <a:lnTo>
                    <a:pt x="48" y="474"/>
                  </a:lnTo>
                  <a:lnTo>
                    <a:pt x="54" y="786"/>
                  </a:lnTo>
                  <a:lnTo>
                    <a:pt x="60" y="996"/>
                  </a:lnTo>
                  <a:lnTo>
                    <a:pt x="66" y="1068"/>
                  </a:lnTo>
                  <a:lnTo>
                    <a:pt x="72" y="1062"/>
                  </a:lnTo>
                  <a:lnTo>
                    <a:pt x="72" y="1104"/>
                  </a:lnTo>
                  <a:lnTo>
                    <a:pt x="78" y="1122"/>
                  </a:lnTo>
                  <a:lnTo>
                    <a:pt x="84" y="1164"/>
                  </a:lnTo>
                  <a:lnTo>
                    <a:pt x="90" y="1182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176"/>
                  </a:lnTo>
                  <a:lnTo>
                    <a:pt x="108" y="1176"/>
                  </a:lnTo>
                  <a:lnTo>
                    <a:pt x="114" y="1164"/>
                  </a:lnTo>
                  <a:lnTo>
                    <a:pt x="120" y="1098"/>
                  </a:lnTo>
                  <a:lnTo>
                    <a:pt x="126" y="1038"/>
                  </a:lnTo>
                  <a:lnTo>
                    <a:pt x="126" y="978"/>
                  </a:lnTo>
                  <a:lnTo>
                    <a:pt x="132" y="954"/>
                  </a:lnTo>
                  <a:lnTo>
                    <a:pt x="138" y="954"/>
                  </a:lnTo>
                  <a:lnTo>
                    <a:pt x="144" y="1002"/>
                  </a:lnTo>
                  <a:lnTo>
                    <a:pt x="150" y="1050"/>
                  </a:lnTo>
                  <a:lnTo>
                    <a:pt x="150" y="1092"/>
                  </a:lnTo>
                  <a:lnTo>
                    <a:pt x="156" y="1110"/>
                  </a:lnTo>
                  <a:lnTo>
                    <a:pt x="162" y="1122"/>
                  </a:lnTo>
                  <a:lnTo>
                    <a:pt x="168" y="1098"/>
                  </a:lnTo>
                  <a:lnTo>
                    <a:pt x="174" y="1134"/>
                  </a:lnTo>
                  <a:lnTo>
                    <a:pt x="174" y="1092"/>
                  </a:lnTo>
                  <a:lnTo>
                    <a:pt x="180" y="1074"/>
                  </a:lnTo>
                  <a:lnTo>
                    <a:pt x="186" y="1068"/>
                  </a:lnTo>
                  <a:lnTo>
                    <a:pt x="192" y="1086"/>
                  </a:lnTo>
                  <a:lnTo>
                    <a:pt x="198" y="1068"/>
                  </a:lnTo>
                  <a:lnTo>
                    <a:pt x="204" y="1044"/>
                  </a:lnTo>
                  <a:lnTo>
                    <a:pt x="210" y="1032"/>
                  </a:lnTo>
                  <a:lnTo>
                    <a:pt x="216" y="1032"/>
                  </a:lnTo>
                  <a:lnTo>
                    <a:pt x="216" y="1062"/>
                  </a:lnTo>
                  <a:lnTo>
                    <a:pt x="222" y="1044"/>
                  </a:lnTo>
                  <a:lnTo>
                    <a:pt x="228" y="1062"/>
                  </a:lnTo>
                  <a:lnTo>
                    <a:pt x="234" y="1068"/>
                  </a:lnTo>
                  <a:lnTo>
                    <a:pt x="240" y="1092"/>
                  </a:lnTo>
                  <a:lnTo>
                    <a:pt x="240" y="1104"/>
                  </a:lnTo>
                  <a:lnTo>
                    <a:pt x="246" y="1098"/>
                  </a:lnTo>
                  <a:lnTo>
                    <a:pt x="252" y="1092"/>
                  </a:lnTo>
                  <a:lnTo>
                    <a:pt x="258" y="1110"/>
                  </a:lnTo>
                  <a:lnTo>
                    <a:pt x="264" y="1110"/>
                  </a:lnTo>
                  <a:lnTo>
                    <a:pt x="264" y="1092"/>
                  </a:lnTo>
                  <a:lnTo>
                    <a:pt x="270" y="1086"/>
                  </a:lnTo>
                  <a:lnTo>
                    <a:pt x="276" y="1062"/>
                  </a:lnTo>
                  <a:lnTo>
                    <a:pt x="282" y="1032"/>
                  </a:lnTo>
                  <a:lnTo>
                    <a:pt x="288" y="990"/>
                  </a:lnTo>
                  <a:lnTo>
                    <a:pt x="288" y="984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06" y="876"/>
                  </a:lnTo>
                  <a:lnTo>
                    <a:pt x="312" y="846"/>
                  </a:lnTo>
                  <a:lnTo>
                    <a:pt x="312" y="804"/>
                  </a:lnTo>
                  <a:lnTo>
                    <a:pt x="318" y="768"/>
                  </a:lnTo>
                  <a:lnTo>
                    <a:pt x="324" y="720"/>
                  </a:lnTo>
                  <a:lnTo>
                    <a:pt x="330" y="672"/>
                  </a:lnTo>
                  <a:lnTo>
                    <a:pt x="336" y="630"/>
                  </a:lnTo>
                  <a:lnTo>
                    <a:pt x="336" y="612"/>
                  </a:lnTo>
                  <a:lnTo>
                    <a:pt x="342" y="588"/>
                  </a:lnTo>
                  <a:lnTo>
                    <a:pt x="348" y="606"/>
                  </a:lnTo>
                  <a:lnTo>
                    <a:pt x="354" y="612"/>
                  </a:lnTo>
                  <a:lnTo>
                    <a:pt x="360" y="660"/>
                  </a:lnTo>
                  <a:lnTo>
                    <a:pt x="360" y="702"/>
                  </a:lnTo>
                  <a:lnTo>
                    <a:pt x="366" y="744"/>
                  </a:lnTo>
                  <a:lnTo>
                    <a:pt x="372" y="822"/>
                  </a:lnTo>
                  <a:lnTo>
                    <a:pt x="378" y="870"/>
                  </a:lnTo>
                  <a:lnTo>
                    <a:pt x="378" y="942"/>
                  </a:lnTo>
                  <a:lnTo>
                    <a:pt x="384" y="1014"/>
                  </a:lnTo>
                  <a:lnTo>
                    <a:pt x="390" y="1068"/>
                  </a:lnTo>
                  <a:lnTo>
                    <a:pt x="396" y="1122"/>
                  </a:lnTo>
                  <a:lnTo>
                    <a:pt x="402" y="1176"/>
                  </a:lnTo>
                  <a:lnTo>
                    <a:pt x="402" y="1224"/>
                  </a:lnTo>
                  <a:lnTo>
                    <a:pt x="408" y="1236"/>
                  </a:lnTo>
                  <a:lnTo>
                    <a:pt x="414" y="1260"/>
                  </a:lnTo>
                  <a:lnTo>
                    <a:pt x="420" y="1266"/>
                  </a:lnTo>
                  <a:lnTo>
                    <a:pt x="426" y="1248"/>
                  </a:lnTo>
                  <a:lnTo>
                    <a:pt x="426" y="1236"/>
                  </a:lnTo>
                  <a:lnTo>
                    <a:pt x="432" y="1176"/>
                  </a:lnTo>
                  <a:lnTo>
                    <a:pt x="438" y="1110"/>
                  </a:lnTo>
                  <a:lnTo>
                    <a:pt x="444" y="1080"/>
                  </a:lnTo>
                  <a:lnTo>
                    <a:pt x="450" y="1062"/>
                  </a:lnTo>
                  <a:lnTo>
                    <a:pt x="450" y="1056"/>
                  </a:lnTo>
                  <a:lnTo>
                    <a:pt x="456" y="1086"/>
                  </a:lnTo>
                  <a:lnTo>
                    <a:pt x="462" y="1158"/>
                  </a:lnTo>
                  <a:lnTo>
                    <a:pt x="468" y="1236"/>
                  </a:lnTo>
                  <a:lnTo>
                    <a:pt x="468" y="1320"/>
                  </a:lnTo>
                  <a:lnTo>
                    <a:pt x="474" y="1410"/>
                  </a:lnTo>
                  <a:lnTo>
                    <a:pt x="480" y="1464"/>
                  </a:lnTo>
                  <a:lnTo>
                    <a:pt x="486" y="1524"/>
                  </a:lnTo>
                  <a:lnTo>
                    <a:pt x="492" y="1512"/>
                  </a:lnTo>
                  <a:lnTo>
                    <a:pt x="492" y="1542"/>
                  </a:lnTo>
                  <a:lnTo>
                    <a:pt x="498" y="1554"/>
                  </a:lnTo>
                  <a:lnTo>
                    <a:pt x="504" y="1566"/>
                  </a:lnTo>
                  <a:lnTo>
                    <a:pt x="510" y="1554"/>
                  </a:lnTo>
                  <a:lnTo>
                    <a:pt x="516" y="1548"/>
                  </a:lnTo>
                  <a:lnTo>
                    <a:pt x="516" y="1530"/>
                  </a:lnTo>
                  <a:lnTo>
                    <a:pt x="522" y="1536"/>
                  </a:lnTo>
                  <a:lnTo>
                    <a:pt x="528" y="1500"/>
                  </a:lnTo>
                  <a:lnTo>
                    <a:pt x="534" y="1482"/>
                  </a:lnTo>
                  <a:lnTo>
                    <a:pt x="534" y="1452"/>
                  </a:lnTo>
                  <a:lnTo>
                    <a:pt x="540" y="1452"/>
                  </a:lnTo>
                  <a:lnTo>
                    <a:pt x="546" y="1404"/>
                  </a:lnTo>
                  <a:lnTo>
                    <a:pt x="552" y="1398"/>
                  </a:lnTo>
                  <a:lnTo>
                    <a:pt x="558" y="1410"/>
                  </a:lnTo>
                  <a:lnTo>
                    <a:pt x="558" y="1428"/>
                  </a:lnTo>
                  <a:lnTo>
                    <a:pt x="564" y="1434"/>
                  </a:lnTo>
                  <a:lnTo>
                    <a:pt x="570" y="1452"/>
                  </a:lnTo>
                  <a:lnTo>
                    <a:pt x="576" y="1446"/>
                  </a:lnTo>
                  <a:lnTo>
                    <a:pt x="582" y="1440"/>
                  </a:lnTo>
                  <a:lnTo>
                    <a:pt x="582" y="1404"/>
                  </a:lnTo>
                  <a:lnTo>
                    <a:pt x="588" y="1386"/>
                  </a:lnTo>
                  <a:lnTo>
                    <a:pt x="594" y="1320"/>
                  </a:lnTo>
                  <a:lnTo>
                    <a:pt x="600" y="1308"/>
                  </a:lnTo>
                  <a:lnTo>
                    <a:pt x="600" y="1272"/>
                  </a:lnTo>
                  <a:lnTo>
                    <a:pt x="606" y="1254"/>
                  </a:lnTo>
                </a:path>
              </a:pathLst>
            </a:custGeom>
            <a:noFill/>
            <a:ln cap="flat" cmpd="sng" w="19050">
              <a:solidFill>
                <a:srgbClr val="16E1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8090125" y="1805274"/>
              <a:ext cx="736507" cy="993384"/>
            </a:xfrm>
            <a:custGeom>
              <a:rect b="b" l="l" r="r" t="t"/>
              <a:pathLst>
                <a:path extrusionOk="0" h="996" w="594">
                  <a:moveTo>
                    <a:pt x="0" y="852"/>
                  </a:moveTo>
                  <a:lnTo>
                    <a:pt x="6" y="852"/>
                  </a:lnTo>
                  <a:lnTo>
                    <a:pt x="12" y="870"/>
                  </a:lnTo>
                  <a:lnTo>
                    <a:pt x="18" y="906"/>
                  </a:lnTo>
                  <a:lnTo>
                    <a:pt x="18" y="930"/>
                  </a:lnTo>
                  <a:lnTo>
                    <a:pt x="24" y="930"/>
                  </a:lnTo>
                  <a:lnTo>
                    <a:pt x="30" y="966"/>
                  </a:lnTo>
                  <a:lnTo>
                    <a:pt x="36" y="990"/>
                  </a:lnTo>
                  <a:lnTo>
                    <a:pt x="42" y="996"/>
                  </a:lnTo>
                  <a:lnTo>
                    <a:pt x="48" y="996"/>
                  </a:lnTo>
                  <a:lnTo>
                    <a:pt x="54" y="996"/>
                  </a:lnTo>
                  <a:lnTo>
                    <a:pt x="60" y="966"/>
                  </a:lnTo>
                  <a:lnTo>
                    <a:pt x="60" y="954"/>
                  </a:lnTo>
                  <a:lnTo>
                    <a:pt x="66" y="924"/>
                  </a:lnTo>
                  <a:lnTo>
                    <a:pt x="72" y="918"/>
                  </a:lnTo>
                  <a:lnTo>
                    <a:pt x="78" y="888"/>
                  </a:lnTo>
                  <a:lnTo>
                    <a:pt x="78" y="870"/>
                  </a:lnTo>
                  <a:lnTo>
                    <a:pt x="84" y="858"/>
                  </a:lnTo>
                  <a:lnTo>
                    <a:pt x="90" y="810"/>
                  </a:lnTo>
                  <a:lnTo>
                    <a:pt x="96" y="744"/>
                  </a:lnTo>
                  <a:lnTo>
                    <a:pt x="102" y="684"/>
                  </a:lnTo>
                  <a:lnTo>
                    <a:pt x="102" y="630"/>
                  </a:lnTo>
                  <a:lnTo>
                    <a:pt x="108" y="600"/>
                  </a:lnTo>
                  <a:lnTo>
                    <a:pt x="114" y="612"/>
                  </a:lnTo>
                  <a:lnTo>
                    <a:pt x="120" y="588"/>
                  </a:lnTo>
                  <a:lnTo>
                    <a:pt x="120" y="642"/>
                  </a:lnTo>
                  <a:lnTo>
                    <a:pt x="126" y="678"/>
                  </a:lnTo>
                  <a:lnTo>
                    <a:pt x="132" y="690"/>
                  </a:lnTo>
                  <a:lnTo>
                    <a:pt x="138" y="714"/>
                  </a:lnTo>
                  <a:lnTo>
                    <a:pt x="144" y="714"/>
                  </a:lnTo>
                  <a:lnTo>
                    <a:pt x="144" y="684"/>
                  </a:lnTo>
                  <a:lnTo>
                    <a:pt x="150" y="666"/>
                  </a:lnTo>
                  <a:lnTo>
                    <a:pt x="156" y="648"/>
                  </a:lnTo>
                  <a:lnTo>
                    <a:pt x="162" y="612"/>
                  </a:lnTo>
                  <a:lnTo>
                    <a:pt x="162" y="582"/>
                  </a:lnTo>
                  <a:lnTo>
                    <a:pt x="168" y="546"/>
                  </a:lnTo>
                  <a:lnTo>
                    <a:pt x="174" y="510"/>
                  </a:lnTo>
                  <a:lnTo>
                    <a:pt x="180" y="468"/>
                  </a:lnTo>
                  <a:lnTo>
                    <a:pt x="180" y="444"/>
                  </a:lnTo>
                  <a:lnTo>
                    <a:pt x="186" y="420"/>
                  </a:lnTo>
                  <a:lnTo>
                    <a:pt x="192" y="372"/>
                  </a:lnTo>
                  <a:lnTo>
                    <a:pt x="198" y="354"/>
                  </a:lnTo>
                  <a:lnTo>
                    <a:pt x="204" y="312"/>
                  </a:lnTo>
                  <a:lnTo>
                    <a:pt x="204" y="300"/>
                  </a:lnTo>
                  <a:lnTo>
                    <a:pt x="210" y="294"/>
                  </a:lnTo>
                  <a:lnTo>
                    <a:pt x="216" y="246"/>
                  </a:lnTo>
                  <a:lnTo>
                    <a:pt x="222" y="228"/>
                  </a:lnTo>
                  <a:lnTo>
                    <a:pt x="222" y="198"/>
                  </a:lnTo>
                  <a:lnTo>
                    <a:pt x="228" y="174"/>
                  </a:lnTo>
                  <a:lnTo>
                    <a:pt x="234" y="150"/>
                  </a:lnTo>
                  <a:lnTo>
                    <a:pt x="240" y="138"/>
                  </a:lnTo>
                  <a:lnTo>
                    <a:pt x="246" y="120"/>
                  </a:lnTo>
                  <a:lnTo>
                    <a:pt x="246" y="102"/>
                  </a:lnTo>
                  <a:lnTo>
                    <a:pt x="252" y="78"/>
                  </a:lnTo>
                  <a:lnTo>
                    <a:pt x="258" y="72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70" y="66"/>
                  </a:lnTo>
                  <a:lnTo>
                    <a:pt x="276" y="72"/>
                  </a:lnTo>
                  <a:lnTo>
                    <a:pt x="282" y="96"/>
                  </a:lnTo>
                  <a:lnTo>
                    <a:pt x="282" y="126"/>
                  </a:lnTo>
                  <a:lnTo>
                    <a:pt x="288" y="138"/>
                  </a:lnTo>
                  <a:lnTo>
                    <a:pt x="294" y="156"/>
                  </a:lnTo>
                  <a:lnTo>
                    <a:pt x="300" y="186"/>
                  </a:lnTo>
                  <a:lnTo>
                    <a:pt x="306" y="216"/>
                  </a:lnTo>
                  <a:lnTo>
                    <a:pt x="306" y="246"/>
                  </a:lnTo>
                  <a:lnTo>
                    <a:pt x="312" y="246"/>
                  </a:lnTo>
                  <a:lnTo>
                    <a:pt x="318" y="270"/>
                  </a:lnTo>
                  <a:lnTo>
                    <a:pt x="324" y="282"/>
                  </a:lnTo>
                  <a:lnTo>
                    <a:pt x="324" y="318"/>
                  </a:lnTo>
                  <a:lnTo>
                    <a:pt x="330" y="330"/>
                  </a:lnTo>
                  <a:lnTo>
                    <a:pt x="336" y="360"/>
                  </a:lnTo>
                  <a:lnTo>
                    <a:pt x="342" y="384"/>
                  </a:lnTo>
                  <a:lnTo>
                    <a:pt x="342" y="378"/>
                  </a:lnTo>
                  <a:lnTo>
                    <a:pt x="348" y="396"/>
                  </a:lnTo>
                  <a:lnTo>
                    <a:pt x="354" y="384"/>
                  </a:lnTo>
                  <a:lnTo>
                    <a:pt x="360" y="390"/>
                  </a:lnTo>
                  <a:lnTo>
                    <a:pt x="366" y="402"/>
                  </a:lnTo>
                  <a:lnTo>
                    <a:pt x="366" y="384"/>
                  </a:lnTo>
                  <a:lnTo>
                    <a:pt x="372" y="348"/>
                  </a:lnTo>
                  <a:lnTo>
                    <a:pt x="378" y="348"/>
                  </a:lnTo>
                  <a:lnTo>
                    <a:pt x="384" y="342"/>
                  </a:lnTo>
                  <a:lnTo>
                    <a:pt x="384" y="318"/>
                  </a:lnTo>
                  <a:lnTo>
                    <a:pt x="390" y="294"/>
                  </a:lnTo>
                  <a:lnTo>
                    <a:pt x="396" y="276"/>
                  </a:lnTo>
                  <a:lnTo>
                    <a:pt x="402" y="270"/>
                  </a:lnTo>
                  <a:lnTo>
                    <a:pt x="402" y="240"/>
                  </a:lnTo>
                  <a:lnTo>
                    <a:pt x="408" y="228"/>
                  </a:lnTo>
                  <a:lnTo>
                    <a:pt x="414" y="216"/>
                  </a:lnTo>
                  <a:lnTo>
                    <a:pt x="420" y="198"/>
                  </a:lnTo>
                  <a:lnTo>
                    <a:pt x="420" y="192"/>
                  </a:lnTo>
                  <a:lnTo>
                    <a:pt x="426" y="168"/>
                  </a:lnTo>
                  <a:lnTo>
                    <a:pt x="432" y="150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44" y="144"/>
                  </a:lnTo>
                  <a:lnTo>
                    <a:pt x="450" y="126"/>
                  </a:lnTo>
                  <a:lnTo>
                    <a:pt x="456" y="90"/>
                  </a:lnTo>
                  <a:lnTo>
                    <a:pt x="462" y="90"/>
                  </a:lnTo>
                  <a:lnTo>
                    <a:pt x="462" y="78"/>
                  </a:lnTo>
                  <a:lnTo>
                    <a:pt x="468" y="30"/>
                  </a:lnTo>
                  <a:lnTo>
                    <a:pt x="474" y="0"/>
                  </a:lnTo>
                  <a:lnTo>
                    <a:pt x="480" y="6"/>
                  </a:lnTo>
                  <a:lnTo>
                    <a:pt x="486" y="36"/>
                  </a:lnTo>
                  <a:lnTo>
                    <a:pt x="492" y="48"/>
                  </a:lnTo>
                  <a:lnTo>
                    <a:pt x="498" y="84"/>
                  </a:lnTo>
                  <a:lnTo>
                    <a:pt x="498" y="108"/>
                  </a:lnTo>
                  <a:lnTo>
                    <a:pt x="504" y="126"/>
                  </a:lnTo>
                  <a:lnTo>
                    <a:pt x="510" y="120"/>
                  </a:lnTo>
                  <a:lnTo>
                    <a:pt x="516" y="132"/>
                  </a:lnTo>
                  <a:lnTo>
                    <a:pt x="516" y="144"/>
                  </a:lnTo>
                  <a:lnTo>
                    <a:pt x="522" y="126"/>
                  </a:lnTo>
                  <a:lnTo>
                    <a:pt x="528" y="108"/>
                  </a:lnTo>
                  <a:lnTo>
                    <a:pt x="534" y="90"/>
                  </a:lnTo>
                  <a:lnTo>
                    <a:pt x="534" y="60"/>
                  </a:lnTo>
                  <a:lnTo>
                    <a:pt x="540" y="60"/>
                  </a:lnTo>
                  <a:lnTo>
                    <a:pt x="546" y="42"/>
                  </a:lnTo>
                  <a:lnTo>
                    <a:pt x="552" y="60"/>
                  </a:lnTo>
                  <a:lnTo>
                    <a:pt x="552" y="54"/>
                  </a:lnTo>
                  <a:lnTo>
                    <a:pt x="558" y="96"/>
                  </a:lnTo>
                  <a:lnTo>
                    <a:pt x="564" y="138"/>
                  </a:lnTo>
                  <a:lnTo>
                    <a:pt x="570" y="192"/>
                  </a:lnTo>
                  <a:lnTo>
                    <a:pt x="576" y="282"/>
                  </a:lnTo>
                  <a:lnTo>
                    <a:pt x="576" y="336"/>
                  </a:lnTo>
                  <a:lnTo>
                    <a:pt x="582" y="426"/>
                  </a:lnTo>
                  <a:lnTo>
                    <a:pt x="588" y="498"/>
                  </a:lnTo>
                  <a:lnTo>
                    <a:pt x="594" y="546"/>
                  </a:lnTo>
                  <a:lnTo>
                    <a:pt x="594" y="594"/>
                  </a:lnTo>
                </a:path>
              </a:pathLst>
            </a:custGeom>
            <a:noFill/>
            <a:ln cap="flat" cmpd="sng" w="19050">
              <a:solidFill>
                <a:srgbClr val="16E1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8826632" y="1697558"/>
              <a:ext cx="714189" cy="1514013"/>
            </a:xfrm>
            <a:custGeom>
              <a:rect b="b" l="l" r="r" t="t"/>
              <a:pathLst>
                <a:path extrusionOk="0" h="1518" w="576">
                  <a:moveTo>
                    <a:pt x="0" y="702"/>
                  </a:moveTo>
                  <a:lnTo>
                    <a:pt x="6" y="732"/>
                  </a:lnTo>
                  <a:lnTo>
                    <a:pt x="12" y="780"/>
                  </a:lnTo>
                  <a:lnTo>
                    <a:pt x="18" y="816"/>
                  </a:lnTo>
                  <a:lnTo>
                    <a:pt x="18" y="828"/>
                  </a:lnTo>
                  <a:lnTo>
                    <a:pt x="24" y="852"/>
                  </a:lnTo>
                  <a:lnTo>
                    <a:pt x="30" y="864"/>
                  </a:lnTo>
                  <a:lnTo>
                    <a:pt x="36" y="876"/>
                  </a:lnTo>
                  <a:lnTo>
                    <a:pt x="36" y="870"/>
                  </a:lnTo>
                  <a:lnTo>
                    <a:pt x="42" y="888"/>
                  </a:lnTo>
                  <a:lnTo>
                    <a:pt x="48" y="882"/>
                  </a:lnTo>
                  <a:lnTo>
                    <a:pt x="54" y="900"/>
                  </a:lnTo>
                  <a:lnTo>
                    <a:pt x="54" y="888"/>
                  </a:lnTo>
                  <a:lnTo>
                    <a:pt x="60" y="876"/>
                  </a:lnTo>
                  <a:lnTo>
                    <a:pt x="66" y="870"/>
                  </a:lnTo>
                  <a:lnTo>
                    <a:pt x="72" y="852"/>
                  </a:lnTo>
                  <a:lnTo>
                    <a:pt x="72" y="840"/>
                  </a:lnTo>
                  <a:lnTo>
                    <a:pt x="78" y="864"/>
                  </a:lnTo>
                  <a:lnTo>
                    <a:pt x="84" y="900"/>
                  </a:lnTo>
                  <a:lnTo>
                    <a:pt x="90" y="906"/>
                  </a:lnTo>
                  <a:lnTo>
                    <a:pt x="90" y="936"/>
                  </a:lnTo>
                  <a:lnTo>
                    <a:pt x="96" y="954"/>
                  </a:lnTo>
                  <a:lnTo>
                    <a:pt x="102" y="978"/>
                  </a:lnTo>
                  <a:lnTo>
                    <a:pt x="108" y="978"/>
                  </a:lnTo>
                  <a:lnTo>
                    <a:pt x="108" y="996"/>
                  </a:lnTo>
                  <a:lnTo>
                    <a:pt x="114" y="960"/>
                  </a:lnTo>
                  <a:lnTo>
                    <a:pt x="120" y="990"/>
                  </a:lnTo>
                  <a:lnTo>
                    <a:pt x="126" y="1002"/>
                  </a:lnTo>
                  <a:lnTo>
                    <a:pt x="126" y="1026"/>
                  </a:lnTo>
                  <a:lnTo>
                    <a:pt x="132" y="1032"/>
                  </a:lnTo>
                  <a:lnTo>
                    <a:pt x="138" y="1020"/>
                  </a:lnTo>
                  <a:lnTo>
                    <a:pt x="144" y="1014"/>
                  </a:lnTo>
                  <a:lnTo>
                    <a:pt x="150" y="1062"/>
                  </a:lnTo>
                  <a:lnTo>
                    <a:pt x="156" y="1056"/>
                  </a:lnTo>
                  <a:lnTo>
                    <a:pt x="168" y="1050"/>
                  </a:lnTo>
                  <a:lnTo>
                    <a:pt x="162" y="1050"/>
                  </a:lnTo>
                  <a:lnTo>
                    <a:pt x="168" y="1050"/>
                  </a:lnTo>
                  <a:lnTo>
                    <a:pt x="174" y="1068"/>
                  </a:lnTo>
                  <a:lnTo>
                    <a:pt x="180" y="1080"/>
                  </a:lnTo>
                  <a:lnTo>
                    <a:pt x="180" y="1050"/>
                  </a:lnTo>
                  <a:lnTo>
                    <a:pt x="186" y="1050"/>
                  </a:lnTo>
                  <a:lnTo>
                    <a:pt x="192" y="1032"/>
                  </a:lnTo>
                  <a:lnTo>
                    <a:pt x="198" y="1008"/>
                  </a:lnTo>
                  <a:lnTo>
                    <a:pt x="198" y="1002"/>
                  </a:lnTo>
                  <a:lnTo>
                    <a:pt x="204" y="984"/>
                  </a:lnTo>
                  <a:lnTo>
                    <a:pt x="210" y="942"/>
                  </a:lnTo>
                  <a:lnTo>
                    <a:pt x="216" y="930"/>
                  </a:lnTo>
                  <a:lnTo>
                    <a:pt x="216" y="900"/>
                  </a:lnTo>
                  <a:lnTo>
                    <a:pt x="222" y="864"/>
                  </a:lnTo>
                  <a:lnTo>
                    <a:pt x="228" y="864"/>
                  </a:lnTo>
                  <a:lnTo>
                    <a:pt x="234" y="894"/>
                  </a:lnTo>
                  <a:lnTo>
                    <a:pt x="234" y="870"/>
                  </a:lnTo>
                  <a:lnTo>
                    <a:pt x="240" y="912"/>
                  </a:lnTo>
                  <a:lnTo>
                    <a:pt x="246" y="936"/>
                  </a:lnTo>
                  <a:lnTo>
                    <a:pt x="252" y="954"/>
                  </a:lnTo>
                  <a:lnTo>
                    <a:pt x="252" y="936"/>
                  </a:lnTo>
                  <a:lnTo>
                    <a:pt x="258" y="930"/>
                  </a:lnTo>
                  <a:lnTo>
                    <a:pt x="264" y="858"/>
                  </a:lnTo>
                  <a:lnTo>
                    <a:pt x="270" y="822"/>
                  </a:lnTo>
                  <a:lnTo>
                    <a:pt x="270" y="750"/>
                  </a:lnTo>
                  <a:lnTo>
                    <a:pt x="276" y="654"/>
                  </a:lnTo>
                  <a:lnTo>
                    <a:pt x="282" y="564"/>
                  </a:lnTo>
                  <a:lnTo>
                    <a:pt x="288" y="450"/>
                  </a:lnTo>
                  <a:lnTo>
                    <a:pt x="288" y="366"/>
                  </a:lnTo>
                  <a:lnTo>
                    <a:pt x="294" y="276"/>
                  </a:lnTo>
                  <a:lnTo>
                    <a:pt x="300" y="192"/>
                  </a:lnTo>
                  <a:lnTo>
                    <a:pt x="306" y="114"/>
                  </a:lnTo>
                  <a:lnTo>
                    <a:pt x="306" y="66"/>
                  </a:lnTo>
                  <a:lnTo>
                    <a:pt x="312" y="18"/>
                  </a:lnTo>
                  <a:lnTo>
                    <a:pt x="318" y="0"/>
                  </a:lnTo>
                  <a:lnTo>
                    <a:pt x="324" y="6"/>
                  </a:lnTo>
                  <a:lnTo>
                    <a:pt x="324" y="24"/>
                  </a:lnTo>
                  <a:lnTo>
                    <a:pt x="330" y="84"/>
                  </a:lnTo>
                  <a:lnTo>
                    <a:pt x="336" y="126"/>
                  </a:lnTo>
                  <a:lnTo>
                    <a:pt x="336" y="156"/>
                  </a:lnTo>
                  <a:lnTo>
                    <a:pt x="342" y="186"/>
                  </a:lnTo>
                  <a:lnTo>
                    <a:pt x="348" y="252"/>
                  </a:lnTo>
                  <a:lnTo>
                    <a:pt x="354" y="258"/>
                  </a:lnTo>
                  <a:lnTo>
                    <a:pt x="354" y="276"/>
                  </a:lnTo>
                  <a:lnTo>
                    <a:pt x="360" y="324"/>
                  </a:lnTo>
                  <a:lnTo>
                    <a:pt x="366" y="366"/>
                  </a:lnTo>
                  <a:lnTo>
                    <a:pt x="372" y="414"/>
                  </a:lnTo>
                  <a:lnTo>
                    <a:pt x="372" y="504"/>
                  </a:lnTo>
                  <a:lnTo>
                    <a:pt x="378" y="576"/>
                  </a:lnTo>
                  <a:lnTo>
                    <a:pt x="384" y="630"/>
                  </a:lnTo>
                  <a:lnTo>
                    <a:pt x="390" y="690"/>
                  </a:lnTo>
                  <a:lnTo>
                    <a:pt x="390" y="750"/>
                  </a:lnTo>
                  <a:lnTo>
                    <a:pt x="396" y="810"/>
                  </a:lnTo>
                  <a:lnTo>
                    <a:pt x="402" y="840"/>
                  </a:lnTo>
                  <a:lnTo>
                    <a:pt x="408" y="876"/>
                  </a:lnTo>
                  <a:lnTo>
                    <a:pt x="408" y="912"/>
                  </a:lnTo>
                  <a:lnTo>
                    <a:pt x="414" y="942"/>
                  </a:lnTo>
                  <a:lnTo>
                    <a:pt x="420" y="948"/>
                  </a:lnTo>
                  <a:lnTo>
                    <a:pt x="426" y="972"/>
                  </a:lnTo>
                  <a:lnTo>
                    <a:pt x="426" y="984"/>
                  </a:lnTo>
                  <a:lnTo>
                    <a:pt x="432" y="1002"/>
                  </a:lnTo>
                  <a:lnTo>
                    <a:pt x="438" y="1014"/>
                  </a:lnTo>
                  <a:lnTo>
                    <a:pt x="444" y="1038"/>
                  </a:lnTo>
                  <a:lnTo>
                    <a:pt x="444" y="1068"/>
                  </a:lnTo>
                  <a:lnTo>
                    <a:pt x="450" y="1110"/>
                  </a:lnTo>
                  <a:lnTo>
                    <a:pt x="456" y="1134"/>
                  </a:lnTo>
                  <a:lnTo>
                    <a:pt x="456" y="1158"/>
                  </a:lnTo>
                  <a:lnTo>
                    <a:pt x="462" y="1230"/>
                  </a:lnTo>
                  <a:lnTo>
                    <a:pt x="468" y="1254"/>
                  </a:lnTo>
                  <a:lnTo>
                    <a:pt x="474" y="1302"/>
                  </a:lnTo>
                  <a:lnTo>
                    <a:pt x="474" y="1338"/>
                  </a:lnTo>
                  <a:lnTo>
                    <a:pt x="480" y="1380"/>
                  </a:lnTo>
                  <a:lnTo>
                    <a:pt x="486" y="1398"/>
                  </a:lnTo>
                  <a:lnTo>
                    <a:pt x="492" y="1422"/>
                  </a:lnTo>
                  <a:lnTo>
                    <a:pt x="492" y="1434"/>
                  </a:lnTo>
                  <a:lnTo>
                    <a:pt x="498" y="1428"/>
                  </a:lnTo>
                  <a:lnTo>
                    <a:pt x="504" y="1422"/>
                  </a:lnTo>
                  <a:lnTo>
                    <a:pt x="510" y="1416"/>
                  </a:lnTo>
                  <a:lnTo>
                    <a:pt x="510" y="1434"/>
                  </a:lnTo>
                  <a:lnTo>
                    <a:pt x="516" y="1434"/>
                  </a:lnTo>
                  <a:lnTo>
                    <a:pt x="522" y="1440"/>
                  </a:lnTo>
                  <a:lnTo>
                    <a:pt x="528" y="1452"/>
                  </a:lnTo>
                  <a:lnTo>
                    <a:pt x="534" y="1452"/>
                  </a:lnTo>
                  <a:lnTo>
                    <a:pt x="540" y="1464"/>
                  </a:lnTo>
                  <a:lnTo>
                    <a:pt x="540" y="1482"/>
                  </a:lnTo>
                  <a:lnTo>
                    <a:pt x="546" y="1488"/>
                  </a:lnTo>
                  <a:lnTo>
                    <a:pt x="552" y="1506"/>
                  </a:lnTo>
                  <a:lnTo>
                    <a:pt x="558" y="1488"/>
                  </a:lnTo>
                  <a:lnTo>
                    <a:pt x="558" y="1500"/>
                  </a:lnTo>
                  <a:lnTo>
                    <a:pt x="564" y="1512"/>
                  </a:lnTo>
                  <a:lnTo>
                    <a:pt x="570" y="1506"/>
                  </a:lnTo>
                  <a:lnTo>
                    <a:pt x="576" y="1518"/>
                  </a:lnTo>
                  <a:lnTo>
                    <a:pt x="576" y="1506"/>
                  </a:lnTo>
                </a:path>
              </a:pathLst>
            </a:custGeom>
            <a:noFill/>
            <a:ln cap="flat" cmpd="sng" w="19050">
              <a:solidFill>
                <a:srgbClr val="16E1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9540821" y="2176297"/>
              <a:ext cx="691871" cy="1023305"/>
            </a:xfrm>
            <a:custGeom>
              <a:rect b="b" l="l" r="r" t="t"/>
              <a:pathLst>
                <a:path extrusionOk="0" h="1026" w="558">
                  <a:moveTo>
                    <a:pt x="0" y="1026"/>
                  </a:moveTo>
                  <a:lnTo>
                    <a:pt x="6" y="1014"/>
                  </a:lnTo>
                  <a:lnTo>
                    <a:pt x="12" y="1014"/>
                  </a:lnTo>
                  <a:lnTo>
                    <a:pt x="12" y="1026"/>
                  </a:lnTo>
                  <a:lnTo>
                    <a:pt x="18" y="1008"/>
                  </a:lnTo>
                  <a:lnTo>
                    <a:pt x="24" y="1020"/>
                  </a:lnTo>
                  <a:lnTo>
                    <a:pt x="30" y="1002"/>
                  </a:lnTo>
                  <a:lnTo>
                    <a:pt x="30" y="1020"/>
                  </a:lnTo>
                  <a:lnTo>
                    <a:pt x="36" y="1008"/>
                  </a:lnTo>
                  <a:lnTo>
                    <a:pt x="42" y="1002"/>
                  </a:lnTo>
                  <a:lnTo>
                    <a:pt x="54" y="990"/>
                  </a:lnTo>
                  <a:lnTo>
                    <a:pt x="48" y="990"/>
                  </a:lnTo>
                  <a:lnTo>
                    <a:pt x="54" y="990"/>
                  </a:lnTo>
                  <a:lnTo>
                    <a:pt x="60" y="990"/>
                  </a:lnTo>
                  <a:lnTo>
                    <a:pt x="66" y="972"/>
                  </a:lnTo>
                  <a:lnTo>
                    <a:pt x="66" y="978"/>
                  </a:lnTo>
                  <a:lnTo>
                    <a:pt x="72" y="948"/>
                  </a:lnTo>
                  <a:lnTo>
                    <a:pt x="78" y="942"/>
                  </a:lnTo>
                  <a:lnTo>
                    <a:pt x="78" y="930"/>
                  </a:lnTo>
                  <a:lnTo>
                    <a:pt x="84" y="912"/>
                  </a:lnTo>
                  <a:lnTo>
                    <a:pt x="90" y="912"/>
                  </a:lnTo>
                  <a:lnTo>
                    <a:pt x="96" y="906"/>
                  </a:lnTo>
                  <a:lnTo>
                    <a:pt x="96" y="924"/>
                  </a:lnTo>
                  <a:lnTo>
                    <a:pt x="102" y="900"/>
                  </a:lnTo>
                  <a:lnTo>
                    <a:pt x="108" y="906"/>
                  </a:lnTo>
                  <a:lnTo>
                    <a:pt x="114" y="876"/>
                  </a:lnTo>
                  <a:lnTo>
                    <a:pt x="114" y="882"/>
                  </a:lnTo>
                  <a:lnTo>
                    <a:pt x="120" y="870"/>
                  </a:lnTo>
                  <a:lnTo>
                    <a:pt x="126" y="846"/>
                  </a:lnTo>
                  <a:lnTo>
                    <a:pt x="126" y="828"/>
                  </a:lnTo>
                  <a:lnTo>
                    <a:pt x="132" y="786"/>
                  </a:lnTo>
                  <a:lnTo>
                    <a:pt x="138" y="756"/>
                  </a:lnTo>
                  <a:lnTo>
                    <a:pt x="144" y="744"/>
                  </a:lnTo>
                  <a:lnTo>
                    <a:pt x="144" y="702"/>
                  </a:lnTo>
                  <a:lnTo>
                    <a:pt x="150" y="684"/>
                  </a:lnTo>
                  <a:lnTo>
                    <a:pt x="156" y="666"/>
                  </a:lnTo>
                  <a:lnTo>
                    <a:pt x="162" y="666"/>
                  </a:lnTo>
                  <a:lnTo>
                    <a:pt x="162" y="654"/>
                  </a:lnTo>
                  <a:lnTo>
                    <a:pt x="168" y="660"/>
                  </a:lnTo>
                  <a:lnTo>
                    <a:pt x="174" y="654"/>
                  </a:lnTo>
                  <a:lnTo>
                    <a:pt x="174" y="678"/>
                  </a:lnTo>
                  <a:lnTo>
                    <a:pt x="180" y="690"/>
                  </a:lnTo>
                  <a:lnTo>
                    <a:pt x="186" y="708"/>
                  </a:lnTo>
                  <a:lnTo>
                    <a:pt x="192" y="702"/>
                  </a:lnTo>
                  <a:lnTo>
                    <a:pt x="192" y="744"/>
                  </a:lnTo>
                  <a:lnTo>
                    <a:pt x="198" y="762"/>
                  </a:lnTo>
                  <a:lnTo>
                    <a:pt x="204" y="774"/>
                  </a:lnTo>
                  <a:lnTo>
                    <a:pt x="210" y="804"/>
                  </a:lnTo>
                  <a:lnTo>
                    <a:pt x="210" y="828"/>
                  </a:lnTo>
                  <a:lnTo>
                    <a:pt x="216" y="822"/>
                  </a:lnTo>
                  <a:lnTo>
                    <a:pt x="222" y="834"/>
                  </a:lnTo>
                  <a:lnTo>
                    <a:pt x="222" y="786"/>
                  </a:lnTo>
                  <a:lnTo>
                    <a:pt x="228" y="774"/>
                  </a:lnTo>
                  <a:lnTo>
                    <a:pt x="234" y="768"/>
                  </a:lnTo>
                  <a:lnTo>
                    <a:pt x="240" y="762"/>
                  </a:lnTo>
                  <a:lnTo>
                    <a:pt x="240" y="714"/>
                  </a:lnTo>
                  <a:lnTo>
                    <a:pt x="246" y="690"/>
                  </a:lnTo>
                  <a:lnTo>
                    <a:pt x="252" y="648"/>
                  </a:lnTo>
                  <a:lnTo>
                    <a:pt x="252" y="624"/>
                  </a:lnTo>
                  <a:lnTo>
                    <a:pt x="258" y="624"/>
                  </a:lnTo>
                  <a:lnTo>
                    <a:pt x="264" y="600"/>
                  </a:lnTo>
                  <a:lnTo>
                    <a:pt x="270" y="624"/>
                  </a:lnTo>
                  <a:lnTo>
                    <a:pt x="270" y="654"/>
                  </a:lnTo>
                  <a:lnTo>
                    <a:pt x="276" y="648"/>
                  </a:lnTo>
                  <a:lnTo>
                    <a:pt x="282" y="642"/>
                  </a:lnTo>
                  <a:lnTo>
                    <a:pt x="288" y="642"/>
                  </a:lnTo>
                  <a:lnTo>
                    <a:pt x="288" y="606"/>
                  </a:lnTo>
                  <a:lnTo>
                    <a:pt x="294" y="576"/>
                  </a:lnTo>
                  <a:lnTo>
                    <a:pt x="300" y="582"/>
                  </a:lnTo>
                  <a:lnTo>
                    <a:pt x="300" y="600"/>
                  </a:lnTo>
                  <a:lnTo>
                    <a:pt x="306" y="588"/>
                  </a:lnTo>
                  <a:lnTo>
                    <a:pt x="312" y="624"/>
                  </a:lnTo>
                  <a:lnTo>
                    <a:pt x="318" y="594"/>
                  </a:lnTo>
                  <a:lnTo>
                    <a:pt x="318" y="618"/>
                  </a:lnTo>
                  <a:lnTo>
                    <a:pt x="324" y="618"/>
                  </a:lnTo>
                  <a:lnTo>
                    <a:pt x="330" y="594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58"/>
                  </a:lnTo>
                  <a:lnTo>
                    <a:pt x="348" y="546"/>
                  </a:lnTo>
                  <a:lnTo>
                    <a:pt x="348" y="534"/>
                  </a:lnTo>
                  <a:lnTo>
                    <a:pt x="354" y="498"/>
                  </a:lnTo>
                  <a:lnTo>
                    <a:pt x="360" y="468"/>
                  </a:lnTo>
                  <a:lnTo>
                    <a:pt x="360" y="450"/>
                  </a:lnTo>
                  <a:lnTo>
                    <a:pt x="366" y="438"/>
                  </a:lnTo>
                  <a:lnTo>
                    <a:pt x="372" y="408"/>
                  </a:lnTo>
                  <a:lnTo>
                    <a:pt x="378" y="372"/>
                  </a:lnTo>
                  <a:lnTo>
                    <a:pt x="378" y="354"/>
                  </a:lnTo>
                  <a:lnTo>
                    <a:pt x="384" y="288"/>
                  </a:lnTo>
                  <a:lnTo>
                    <a:pt x="390" y="270"/>
                  </a:lnTo>
                  <a:lnTo>
                    <a:pt x="390" y="240"/>
                  </a:lnTo>
                  <a:lnTo>
                    <a:pt x="396" y="180"/>
                  </a:lnTo>
                  <a:lnTo>
                    <a:pt x="402" y="162"/>
                  </a:lnTo>
                  <a:lnTo>
                    <a:pt x="408" y="13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20" y="42"/>
                  </a:lnTo>
                  <a:lnTo>
                    <a:pt x="426" y="24"/>
                  </a:lnTo>
                  <a:lnTo>
                    <a:pt x="426" y="12"/>
                  </a:lnTo>
                  <a:lnTo>
                    <a:pt x="432" y="6"/>
                  </a:lnTo>
                  <a:lnTo>
                    <a:pt x="438" y="12"/>
                  </a:lnTo>
                  <a:lnTo>
                    <a:pt x="438" y="0"/>
                  </a:lnTo>
                  <a:lnTo>
                    <a:pt x="444" y="12"/>
                  </a:lnTo>
                  <a:lnTo>
                    <a:pt x="450" y="30"/>
                  </a:lnTo>
                  <a:lnTo>
                    <a:pt x="456" y="36"/>
                  </a:lnTo>
                  <a:lnTo>
                    <a:pt x="462" y="30"/>
                  </a:lnTo>
                  <a:lnTo>
                    <a:pt x="468" y="66"/>
                  </a:lnTo>
                  <a:lnTo>
                    <a:pt x="468" y="84"/>
                  </a:lnTo>
                  <a:lnTo>
                    <a:pt x="474" y="90"/>
                  </a:lnTo>
                  <a:lnTo>
                    <a:pt x="480" y="96"/>
                  </a:lnTo>
                  <a:lnTo>
                    <a:pt x="480" y="126"/>
                  </a:lnTo>
                  <a:lnTo>
                    <a:pt x="486" y="174"/>
                  </a:lnTo>
                  <a:lnTo>
                    <a:pt x="492" y="204"/>
                  </a:lnTo>
                  <a:lnTo>
                    <a:pt x="498" y="228"/>
                  </a:lnTo>
                  <a:lnTo>
                    <a:pt x="498" y="264"/>
                  </a:lnTo>
                  <a:lnTo>
                    <a:pt x="504" y="300"/>
                  </a:lnTo>
                  <a:lnTo>
                    <a:pt x="510" y="324"/>
                  </a:lnTo>
                  <a:lnTo>
                    <a:pt x="510" y="354"/>
                  </a:lnTo>
                  <a:lnTo>
                    <a:pt x="516" y="402"/>
                  </a:lnTo>
                  <a:lnTo>
                    <a:pt x="522" y="438"/>
                  </a:lnTo>
                  <a:lnTo>
                    <a:pt x="528" y="480"/>
                  </a:lnTo>
                  <a:lnTo>
                    <a:pt x="528" y="516"/>
                  </a:lnTo>
                  <a:lnTo>
                    <a:pt x="534" y="534"/>
                  </a:lnTo>
                  <a:lnTo>
                    <a:pt x="540" y="576"/>
                  </a:lnTo>
                  <a:lnTo>
                    <a:pt x="540" y="606"/>
                  </a:lnTo>
                  <a:lnTo>
                    <a:pt x="546" y="654"/>
                  </a:lnTo>
                  <a:lnTo>
                    <a:pt x="552" y="684"/>
                  </a:lnTo>
                  <a:lnTo>
                    <a:pt x="558" y="720"/>
                  </a:lnTo>
                </a:path>
              </a:pathLst>
            </a:custGeom>
            <a:noFill/>
            <a:ln cap="flat" cmpd="sng" w="19050">
              <a:solidFill>
                <a:srgbClr val="16E1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10232692" y="2894406"/>
              <a:ext cx="431489" cy="382991"/>
            </a:xfrm>
            <a:custGeom>
              <a:rect b="b" l="l" r="r" t="t"/>
              <a:pathLst>
                <a:path extrusionOk="0" h="384" w="348">
                  <a:moveTo>
                    <a:pt x="0" y="0"/>
                  </a:moveTo>
                  <a:lnTo>
                    <a:pt x="0" y="30"/>
                  </a:lnTo>
                  <a:lnTo>
                    <a:pt x="6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62"/>
                  </a:lnTo>
                  <a:lnTo>
                    <a:pt x="30" y="192"/>
                  </a:lnTo>
                  <a:lnTo>
                    <a:pt x="36" y="198"/>
                  </a:lnTo>
                  <a:lnTo>
                    <a:pt x="42" y="210"/>
                  </a:lnTo>
                  <a:lnTo>
                    <a:pt x="42" y="228"/>
                  </a:lnTo>
                  <a:lnTo>
                    <a:pt x="48" y="240"/>
                  </a:lnTo>
                  <a:lnTo>
                    <a:pt x="54" y="234"/>
                  </a:lnTo>
                  <a:lnTo>
                    <a:pt x="60" y="246"/>
                  </a:lnTo>
                  <a:lnTo>
                    <a:pt x="60" y="25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6"/>
                  </a:lnTo>
                  <a:lnTo>
                    <a:pt x="78" y="270"/>
                  </a:lnTo>
                  <a:lnTo>
                    <a:pt x="84" y="294"/>
                  </a:lnTo>
                  <a:lnTo>
                    <a:pt x="84" y="282"/>
                  </a:lnTo>
                  <a:lnTo>
                    <a:pt x="90" y="288"/>
                  </a:lnTo>
                  <a:lnTo>
                    <a:pt x="96" y="294"/>
                  </a:lnTo>
                  <a:lnTo>
                    <a:pt x="102" y="312"/>
                  </a:lnTo>
                  <a:lnTo>
                    <a:pt x="102" y="330"/>
                  </a:lnTo>
                  <a:lnTo>
                    <a:pt x="108" y="324"/>
                  </a:lnTo>
                  <a:lnTo>
                    <a:pt x="114" y="318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8" y="342"/>
                  </a:lnTo>
                  <a:lnTo>
                    <a:pt x="144" y="342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2" y="348"/>
                  </a:lnTo>
                  <a:lnTo>
                    <a:pt x="168" y="360"/>
                  </a:lnTo>
                  <a:lnTo>
                    <a:pt x="174" y="360"/>
                  </a:lnTo>
                  <a:lnTo>
                    <a:pt x="174" y="372"/>
                  </a:lnTo>
                  <a:lnTo>
                    <a:pt x="180" y="372"/>
                  </a:lnTo>
                  <a:lnTo>
                    <a:pt x="186" y="348"/>
                  </a:lnTo>
                  <a:lnTo>
                    <a:pt x="186" y="354"/>
                  </a:lnTo>
                  <a:lnTo>
                    <a:pt x="192" y="366"/>
                  </a:lnTo>
                  <a:lnTo>
                    <a:pt x="198" y="372"/>
                  </a:lnTo>
                  <a:lnTo>
                    <a:pt x="198" y="360"/>
                  </a:lnTo>
                  <a:lnTo>
                    <a:pt x="204" y="360"/>
                  </a:lnTo>
                  <a:lnTo>
                    <a:pt x="210" y="372"/>
                  </a:lnTo>
                  <a:lnTo>
                    <a:pt x="216" y="360"/>
                  </a:lnTo>
                  <a:lnTo>
                    <a:pt x="216" y="378"/>
                  </a:lnTo>
                  <a:lnTo>
                    <a:pt x="222" y="378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34" y="366"/>
                  </a:lnTo>
                  <a:lnTo>
                    <a:pt x="240" y="372"/>
                  </a:lnTo>
                  <a:lnTo>
                    <a:pt x="246" y="360"/>
                  </a:lnTo>
                  <a:lnTo>
                    <a:pt x="252" y="378"/>
                  </a:lnTo>
                  <a:lnTo>
                    <a:pt x="258" y="366"/>
                  </a:lnTo>
                  <a:lnTo>
                    <a:pt x="258" y="372"/>
                  </a:lnTo>
                  <a:lnTo>
                    <a:pt x="264" y="360"/>
                  </a:lnTo>
                  <a:lnTo>
                    <a:pt x="270" y="372"/>
                  </a:lnTo>
                  <a:lnTo>
                    <a:pt x="270" y="354"/>
                  </a:lnTo>
                  <a:lnTo>
                    <a:pt x="276" y="372"/>
                  </a:lnTo>
                  <a:lnTo>
                    <a:pt x="282" y="360"/>
                  </a:lnTo>
                  <a:lnTo>
                    <a:pt x="282" y="372"/>
                  </a:lnTo>
                  <a:lnTo>
                    <a:pt x="288" y="354"/>
                  </a:lnTo>
                  <a:lnTo>
                    <a:pt x="294" y="372"/>
                  </a:lnTo>
                  <a:lnTo>
                    <a:pt x="300" y="378"/>
                  </a:lnTo>
                  <a:lnTo>
                    <a:pt x="300" y="354"/>
                  </a:lnTo>
                  <a:lnTo>
                    <a:pt x="306" y="366"/>
                  </a:lnTo>
                  <a:lnTo>
                    <a:pt x="312" y="372"/>
                  </a:lnTo>
                  <a:lnTo>
                    <a:pt x="318" y="366"/>
                  </a:lnTo>
                  <a:lnTo>
                    <a:pt x="324" y="378"/>
                  </a:lnTo>
                  <a:lnTo>
                    <a:pt x="324" y="366"/>
                  </a:lnTo>
                  <a:lnTo>
                    <a:pt x="330" y="372"/>
                  </a:lnTo>
                  <a:lnTo>
                    <a:pt x="336" y="372"/>
                  </a:lnTo>
                  <a:lnTo>
                    <a:pt x="342" y="378"/>
                  </a:lnTo>
                  <a:lnTo>
                    <a:pt x="342" y="366"/>
                  </a:lnTo>
                  <a:lnTo>
                    <a:pt x="348" y="384"/>
                  </a:lnTo>
                </a:path>
              </a:pathLst>
            </a:custGeom>
            <a:noFill/>
            <a:ln cap="flat" cmpd="sng" w="19050">
              <a:solidFill>
                <a:srgbClr val="16E1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0"/>
          <p:cNvSpPr/>
          <p:nvPr/>
        </p:nvSpPr>
        <p:spPr>
          <a:xfrm>
            <a:off x="5169278" y="5683777"/>
            <a:ext cx="23373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Wavenumbers cm</a:t>
            </a:r>
            <a:r>
              <a:rPr b="1" baseline="30000" i="0" lang="it-I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396790" y="5641886"/>
            <a:ext cx="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6435848" y="5641886"/>
            <a:ext cx="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 rot="-5400000">
            <a:off x="2834901" y="3297053"/>
            <a:ext cx="10531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Intensity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248478" y="278298"/>
            <a:ext cx="6907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-IT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Determination of spectral features of Mesenchymal Cells Mean spectra of</a:t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7444409" y="79515"/>
            <a:ext cx="1096675" cy="1508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-IT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Nucleolus   </a:t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Nucleus </a:t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Cytoplasm</a:t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8631518" y="774637"/>
            <a:ext cx="81000" cy="108000"/>
          </a:xfrm>
          <a:prstGeom prst="ellipse">
            <a:avLst/>
          </a:prstGeom>
          <a:solidFill>
            <a:srgbClr val="00FF00"/>
          </a:solidFill>
          <a:ln cap="flat" cmpd="sng" w="254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8631934" y="244551"/>
            <a:ext cx="81000" cy="108000"/>
          </a:xfrm>
          <a:prstGeom prst="ellipse">
            <a:avLst/>
          </a:prstGeom>
          <a:solidFill>
            <a:srgbClr val="16E1FB"/>
          </a:solidFill>
          <a:ln cap="flat" cmpd="sng" w="25400">
            <a:solidFill>
              <a:srgbClr val="16E1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8612054" y="1683724"/>
            <a:ext cx="81000" cy="1080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8229599" y="5740402"/>
            <a:ext cx="7745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 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4357814" y="1433954"/>
            <a:ext cx="1143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DNA/RNA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6360516" y="1388739"/>
            <a:ext cx="7328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Lipids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4588625" y="1770081"/>
            <a:ext cx="497229" cy="3718870"/>
          </a:xfrm>
          <a:prstGeom prst="rect">
            <a:avLst/>
          </a:prstGeom>
          <a:solidFill>
            <a:srgbClr val="BFBFBF">
              <a:alpha val="27843"/>
            </a:srgbClr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6335413" y="1770082"/>
            <a:ext cx="295721" cy="3704247"/>
          </a:xfrm>
          <a:prstGeom prst="rect">
            <a:avLst/>
          </a:prstGeom>
          <a:solidFill>
            <a:srgbClr val="BFBFBF">
              <a:alpha val="27843"/>
            </a:srgbClr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6810193" y="1770082"/>
            <a:ext cx="434696" cy="3674323"/>
          </a:xfrm>
          <a:prstGeom prst="rect">
            <a:avLst/>
          </a:prstGeom>
          <a:solidFill>
            <a:srgbClr val="BFBFBF">
              <a:alpha val="27843"/>
            </a:srgbClr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>
                <a:solidFill>
                  <a:srgbClr val="7030A0"/>
                </a:solidFill>
              </a:rPr>
              <a:t>Dove e quando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235" name="Google Shape;235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>
                <a:solidFill>
                  <a:srgbClr val="7030A0"/>
                </a:solidFill>
              </a:rPr>
              <a:t>N. 1/2 studenti per semestre  </a:t>
            </a:r>
            <a:endParaRPr>
              <a:solidFill>
                <a:srgbClr val="7030A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>
                <a:solidFill>
                  <a:srgbClr val="7030A0"/>
                </a:solidFill>
              </a:rPr>
              <a:t> Chemistry Characterization Lab -UNIMORE</a:t>
            </a:r>
            <a:endParaRPr>
              <a:solidFill>
                <a:srgbClr val="7030A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>
                <a:solidFill>
                  <a:srgbClr val="7030A0"/>
                </a:solidFill>
              </a:rPr>
              <a:t>   (CCLAB)</a:t>
            </a:r>
            <a:endParaRPr>
              <a:solidFill>
                <a:srgbClr val="7030A0"/>
              </a:solidFill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2015-05-20T09:11:18Z</dcterms:created>
  <dc:creator>Gamberini</dc:creator>
</cp:coreProperties>
</file>